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4C95-A64A-E4C0-FF6D-C9493CF6D6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9E992-F2C0-737F-D5E5-448CB4D1A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F086C-466E-D25F-E5D6-54A4863B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09FD-CF59-71AE-0E4E-520A7845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BDCC4-44DF-40BE-7535-1AA72AEC1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40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D4685-0FF5-67C5-1984-E2DDD4055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431A0-02B4-3354-A800-5D7418041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1B38B-8B82-015C-7FF7-EDD4C1132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4129C-1645-F9CD-BBBC-24B78811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D3B10-644D-441E-CCF7-0A78F190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930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D6FB45-C9F9-1B0F-7156-F7DE7D517E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53999D-0A1E-5149-4282-E2958421B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187FA-2F22-B733-1D24-FC4D2FBE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1EAF-E24E-8473-0C26-62D5A5369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311A0-D139-DB8A-72E3-255E048A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17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DC6E3-1D3D-A63B-045D-000B93BCF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03B45-BB95-70A2-006D-DB0D47134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9A6D8-2C3D-D9B8-65C1-FB69FDF65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46CDA-F996-2F06-3307-EA86DDF8C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58682-938B-F678-74BC-BD61DCFE0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47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17DC6-A596-00C1-C21D-C92F0A2DB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223DA8-838A-0ECE-CFFB-15C7CB8DC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01362-D673-B2B0-7E3F-46B0F3302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42DB-7032-296D-E846-E90E6260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6A6B1-5F09-0E3B-1BCE-57C08DDD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85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1CEF-013A-4993-4EA7-32A9F443C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C4CA0-749E-D300-1AD1-D9091887B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042FFD-41CB-9B9E-9B38-07D2B6CAC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A9581-39F0-51D1-AD65-BC6B5733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55ABE-E644-9205-BE46-48F6AA5E5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4B166-1931-B4CB-9D8E-2625D1E4D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5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A0E21-F7A5-003D-2744-E86374C0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C854F-78FA-7BF0-C837-14BDBE51E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A7F9B-1247-1FFB-52BE-8E29B3141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6070F9-6858-7B1B-107E-2002B02C9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129450-DA17-6CB2-73E8-3C7EEA7C56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D7B061-EC6D-9AA7-64A7-66A99C29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525118-8F86-54B9-39C1-78DB28048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653412-4FC9-72EA-5E8E-CED93500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89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27DD3-FA06-680E-394A-B631C78AF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185138-25FE-75E7-C803-28455D42A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DCE188-6765-4C29-DC35-12505FD4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87FF5-3881-24DD-3963-1C7F1E346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40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1DD78F-2001-B42B-4F02-8FCB84E3F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3B1DDB-E1B6-B1F7-0C43-5F9F7560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5F6D3-3867-9AEB-BE71-451E8A44E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48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B1DD-4F18-9BAD-E0AE-19B062C9C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549A1-B92E-C3A8-B647-DAFE2527B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887FAB-2CCF-02EA-861B-1589D9621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D7D6FA-573B-72E7-EF80-2DF111C04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C44A7-423A-9C92-43DA-7FE21E71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54902-8864-6971-23F6-D84F719E3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84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9785E-7CBD-0CA7-AF17-B811C60FD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BD39F7-ECA4-64A6-37C4-093591D756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1C2D71-AC56-F9E8-1AC6-65CBA68E3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57360C-A94D-A25F-1B5B-7D6D6E6A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AD1A00-1C3F-6FB4-8C3C-EFD343BD2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5391E-28D0-20C4-415C-84055945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03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93457-2039-35C1-3C1F-B776FEFD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AF5FE-FC67-1962-795C-40B500AD3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7F322-B31B-EA62-44AA-B5177D8131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A84E8-D42E-439A-9F4C-CAC913687C3C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988CE-4329-B715-2200-C76400221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50A01-2F50-0E4F-7150-034E88DF7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0151E8-5513-4CEA-8E76-4C5FB8482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42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2FD1C9-92E6-2289-CEDE-72D0B39B1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46" y="0"/>
            <a:ext cx="114995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5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C32FE0-7ACB-D1E5-5D2A-DA7FDB551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935"/>
            <a:ext cx="12192000" cy="662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75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e73d2f3581eeffcfe712ad5b9313cfb4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7c49574d33f532c96cbb7d76a953e9b9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e3e1673-3f60-4cc1-8020-edd1cdb4b77b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13FF91-9E1D-42FC-9762-6EB576BA356B}">
  <ds:schemaRefs>
    <ds:schemaRef ds:uri="http://schemas.microsoft.com/office/2006/metadata/properties"/>
    <ds:schemaRef ds:uri="http://schemas.microsoft.com/office/infopath/2007/PartnerControls"/>
    <ds:schemaRef ds:uri="4276e521-d8f5-44a8-8722-75164a36e364"/>
    <ds:schemaRef ds:uri="b6daa2f3-06b5-47f8-a85d-067055f32ca7"/>
  </ds:schemaRefs>
</ds:datastoreItem>
</file>

<file path=customXml/itemProps2.xml><?xml version="1.0" encoding="utf-8"?>
<ds:datastoreItem xmlns:ds="http://schemas.openxmlformats.org/officeDocument/2006/customXml" ds:itemID="{1ABB553E-135C-4977-BF94-9F0BA71CF3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3DF5DB-78BE-4767-9EB6-8EE84B267E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Callaway</dc:creator>
  <cp:lastModifiedBy>Peter Callaway</cp:lastModifiedBy>
  <cp:revision>2</cp:revision>
  <dcterms:created xsi:type="dcterms:W3CDTF">2025-03-18T21:50:24Z</dcterms:created>
  <dcterms:modified xsi:type="dcterms:W3CDTF">2025-04-29T06:42:43Z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