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hangesInfos/changesInfo1.xml" ContentType="application/vnd.ms-powerpoint.changesinfo+xml"/>
  <Override PartName="/ppt/revisionInfo.xml" ContentType="application/vnd.ms-powerpoint.revisioninfo+xml"/>
  <Override PartName="/ppt/slides/slide4.xml" ContentType="application/vnd.openxmlformats-officedocument.presentationml.slide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2469B3-ADDF-0131-A9D8-2E2DA7EC1D0E}" v="15" dt="2025-03-28T13:10:21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Gorry" userId="S::gorryl@omacademy.co.uk::427a9ff7-87af-4e35-9cf5-aa45c0a45e3c" providerId="AD" clId="Web-{C92469B3-ADDF-0131-A9D8-2E2DA7EC1D0E}"/>
    <pc:docChg chg="addSld delSld modSld sldOrd">
      <pc:chgData name="L Gorry" userId="S::gorryl@omacademy.co.uk::427a9ff7-87af-4e35-9cf5-aa45c0a45e3c" providerId="AD" clId="Web-{C92469B3-ADDF-0131-A9D8-2E2DA7EC1D0E}" dt="2025-03-28T13:10:21.202" v="12"/>
      <pc:docMkLst>
        <pc:docMk/>
      </pc:docMkLst>
      <pc:sldChg chg="addSp delSp modSp mod modClrScheme chgLayout">
        <pc:chgData name="L Gorry" userId="S::gorryl@omacademy.co.uk::427a9ff7-87af-4e35-9cf5-aa45c0a45e3c" providerId="AD" clId="Web-{C92469B3-ADDF-0131-A9D8-2E2DA7EC1D0E}" dt="2025-03-28T13:09:06.731" v="7"/>
        <pc:sldMkLst>
          <pc:docMk/>
          <pc:sldMk cId="109857222" sldId="256"/>
        </pc:sldMkLst>
        <pc:spChg chg="del">
          <ac:chgData name="L Gorry" userId="S::gorryl@omacademy.co.uk::427a9ff7-87af-4e35-9cf5-aa45c0a45e3c" providerId="AD" clId="Web-{C92469B3-ADDF-0131-A9D8-2E2DA7EC1D0E}" dt="2025-03-28T13:08:45.605" v="5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L Gorry" userId="S::gorryl@omacademy.co.uk::427a9ff7-87af-4e35-9cf5-aa45c0a45e3c" providerId="AD" clId="Web-{C92469B3-ADDF-0131-A9D8-2E2DA7EC1D0E}" dt="2025-03-28T13:08:45.605" v="5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L Gorry" userId="S::gorryl@omacademy.co.uk::427a9ff7-87af-4e35-9cf5-aa45c0a45e3c" providerId="AD" clId="Web-{C92469B3-ADDF-0131-A9D8-2E2DA7EC1D0E}" dt="2025-03-28T13:09:06.731" v="7"/>
          <ac:picMkLst>
            <pc:docMk/>
            <pc:sldMk cId="109857222" sldId="256"/>
            <ac:picMk id="4" creationId="{DF790AF0-AEF2-157F-D6E9-D5130B18CDC8}"/>
          </ac:picMkLst>
        </pc:picChg>
      </pc:sldChg>
      <pc:sldChg chg="addSp delSp modSp new mod modClrScheme chgLayout">
        <pc:chgData name="L Gorry" userId="S::gorryl@omacademy.co.uk::427a9ff7-87af-4e35-9cf5-aa45c0a45e3c" providerId="AD" clId="Web-{C92469B3-ADDF-0131-A9D8-2E2DA7EC1D0E}" dt="2025-03-28T13:09:28.310" v="8"/>
        <pc:sldMkLst>
          <pc:docMk/>
          <pc:sldMk cId="2561442619" sldId="257"/>
        </pc:sldMkLst>
        <pc:spChg chg="del">
          <ac:chgData name="L Gorry" userId="S::gorryl@omacademy.co.uk::427a9ff7-87af-4e35-9cf5-aa45c0a45e3c" providerId="AD" clId="Web-{C92469B3-ADDF-0131-A9D8-2E2DA7EC1D0E}" dt="2025-03-28T13:08:36.042" v="4"/>
          <ac:spMkLst>
            <pc:docMk/>
            <pc:sldMk cId="2561442619" sldId="257"/>
            <ac:spMk id="2" creationId="{5E5A0DAA-F1CA-8F72-8A33-FD0AA6C2F0E0}"/>
          </ac:spMkLst>
        </pc:spChg>
        <pc:spChg chg="del">
          <ac:chgData name="L Gorry" userId="S::gorryl@omacademy.co.uk::427a9ff7-87af-4e35-9cf5-aa45c0a45e3c" providerId="AD" clId="Web-{C92469B3-ADDF-0131-A9D8-2E2DA7EC1D0E}" dt="2025-03-28T13:08:36.042" v="4"/>
          <ac:spMkLst>
            <pc:docMk/>
            <pc:sldMk cId="2561442619" sldId="257"/>
            <ac:spMk id="3" creationId="{F84A9CAA-08AB-A929-B93F-C9F87378519F}"/>
          </ac:spMkLst>
        </pc:spChg>
        <pc:picChg chg="add mod">
          <ac:chgData name="L Gorry" userId="S::gorryl@omacademy.co.uk::427a9ff7-87af-4e35-9cf5-aa45c0a45e3c" providerId="AD" clId="Web-{C92469B3-ADDF-0131-A9D8-2E2DA7EC1D0E}" dt="2025-03-28T13:09:28.310" v="8"/>
          <ac:picMkLst>
            <pc:docMk/>
            <pc:sldMk cId="2561442619" sldId="257"/>
            <ac:picMk id="4" creationId="{615D45BD-CBFB-6B73-EE83-F48C0DC462D6}"/>
          </ac:picMkLst>
        </pc:picChg>
      </pc:sldChg>
      <pc:sldChg chg="addSp delSp modSp new ord">
        <pc:chgData name="L Gorry" userId="S::gorryl@omacademy.co.uk::427a9ff7-87af-4e35-9cf5-aa45c0a45e3c" providerId="AD" clId="Web-{C92469B3-ADDF-0131-A9D8-2E2DA7EC1D0E}" dt="2025-03-28T13:08:48.011" v="6"/>
        <pc:sldMkLst>
          <pc:docMk/>
          <pc:sldMk cId="744342686" sldId="258"/>
        </pc:sldMkLst>
        <pc:spChg chg="del">
          <ac:chgData name="L Gorry" userId="S::gorryl@omacademy.co.uk::427a9ff7-87af-4e35-9cf5-aa45c0a45e3c" providerId="AD" clId="Web-{C92469B3-ADDF-0131-A9D8-2E2DA7EC1D0E}" dt="2025-03-28T13:08:30.776" v="3"/>
          <ac:spMkLst>
            <pc:docMk/>
            <pc:sldMk cId="744342686" sldId="258"/>
            <ac:spMk id="2" creationId="{0A39C08F-2CE7-4341-1DCA-31DB3A7F8344}"/>
          </ac:spMkLst>
        </pc:spChg>
        <pc:picChg chg="add mod">
          <ac:chgData name="L Gorry" userId="S::gorryl@omacademy.co.uk::427a9ff7-87af-4e35-9cf5-aa45c0a45e3c" providerId="AD" clId="Web-{C92469B3-ADDF-0131-A9D8-2E2DA7EC1D0E}" dt="2025-03-28T13:08:27.057" v="2"/>
          <ac:picMkLst>
            <pc:docMk/>
            <pc:sldMk cId="744342686" sldId="258"/>
            <ac:picMk id="3" creationId="{830D7F84-D6F5-59CF-93CA-19D3C7371BBC}"/>
          </ac:picMkLst>
        </pc:picChg>
      </pc:sldChg>
      <pc:sldChg chg="addSp modSp new">
        <pc:chgData name="L Gorry" userId="S::gorryl@omacademy.co.uk::427a9ff7-87af-4e35-9cf5-aa45c0a45e3c" providerId="AD" clId="Web-{C92469B3-ADDF-0131-A9D8-2E2DA7EC1D0E}" dt="2025-03-28T13:09:53.904" v="10"/>
        <pc:sldMkLst>
          <pc:docMk/>
          <pc:sldMk cId="308570352" sldId="259"/>
        </pc:sldMkLst>
        <pc:picChg chg="add mod">
          <ac:chgData name="L Gorry" userId="S::gorryl@omacademy.co.uk::427a9ff7-87af-4e35-9cf5-aa45c0a45e3c" providerId="AD" clId="Web-{C92469B3-ADDF-0131-A9D8-2E2DA7EC1D0E}" dt="2025-03-28T13:09:53.904" v="10"/>
          <ac:picMkLst>
            <pc:docMk/>
            <pc:sldMk cId="308570352" sldId="259"/>
            <ac:picMk id="2" creationId="{4C2230E2-5166-B44B-BF6F-248D3A761564}"/>
          </ac:picMkLst>
        </pc:picChg>
      </pc:sldChg>
      <pc:sldChg chg="new del">
        <pc:chgData name="L Gorry" userId="S::gorryl@omacademy.co.uk::427a9ff7-87af-4e35-9cf5-aa45c0a45e3c" providerId="AD" clId="Web-{C92469B3-ADDF-0131-A9D8-2E2DA7EC1D0E}" dt="2025-03-28T13:10:21.202" v="12"/>
        <pc:sldMkLst>
          <pc:docMk/>
          <pc:sldMk cId="225228640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0D7F84-D6F5-59CF-93CA-19D3C7371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76225"/>
            <a:ext cx="9315450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4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financial records&#10;&#10;AI-generated content may be incorrect.">
            <a:extLst>
              <a:ext uri="{FF2B5EF4-FFF2-40B4-BE49-F238E27FC236}">
                <a16:creationId xmlns:a16="http://schemas.microsoft.com/office/drawing/2014/main" id="{DF790AF0-AEF2-157F-D6E9-D5130B18C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8" y="628650"/>
            <a:ext cx="9153525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5D45BD-CBFB-6B73-EE83-F48C0DC46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238125"/>
            <a:ext cx="941070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44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a business&#10;&#10;AI-generated content may be incorrect.">
            <a:extLst>
              <a:ext uri="{FF2B5EF4-FFF2-40B4-BE49-F238E27FC236}">
                <a16:creationId xmlns:a16="http://schemas.microsoft.com/office/drawing/2014/main" id="{4C2230E2-5166-B44B-BF6F-248D3A761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276225"/>
            <a:ext cx="9401175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EFD8A7F-7267-41D1-B36C-AC5CD55CBFC2}"/>
</file>

<file path=customXml/itemProps2.xml><?xml version="1.0" encoding="utf-8"?>
<ds:datastoreItem xmlns:ds="http://schemas.openxmlformats.org/officeDocument/2006/customXml" ds:itemID="{1B572B90-DC83-4F54-A208-E11EDBAC16AC}"/>
</file>

<file path=customXml/itemProps3.xml><?xml version="1.0" encoding="utf-8"?>
<ds:datastoreItem xmlns:ds="http://schemas.openxmlformats.org/officeDocument/2006/customXml" ds:itemID="{3A9BC504-8A00-4EF6-854C-AFFCAF94DF3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13</cp:revision>
  <dcterms:created xsi:type="dcterms:W3CDTF">2013-07-15T20:26:40Z</dcterms:created>
  <dcterms:modified xsi:type="dcterms:W3CDTF">2025-03-28T13:10:21Z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