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679767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8B308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86D87-4321-B64C-B107-BD7DBA028E72}" v="1891" dt="2025-03-31T08:25:16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49" d="100"/>
          <a:sy n="49" d="100"/>
        </p:scale>
        <p:origin x="3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Gorry" userId="S::gorryl@omacademy.co.uk::427a9ff7-87af-4e35-9cf5-aa45c0a45e3c" providerId="AD" clId="Web-{21E86D87-4321-B64C-B107-BD7DBA028E72}"/>
    <pc:docChg chg="modSld">
      <pc:chgData name="L Gorry" userId="S::gorryl@omacademy.co.uk::427a9ff7-87af-4e35-9cf5-aa45c0a45e3c" providerId="AD" clId="Web-{21E86D87-4321-B64C-B107-BD7DBA028E72}" dt="2025-03-31T08:25:16.359" v="968" actId="20577"/>
      <pc:docMkLst>
        <pc:docMk/>
      </pc:docMkLst>
      <pc:sldChg chg="delSp modSp">
        <pc:chgData name="L Gorry" userId="S::gorryl@omacademy.co.uk::427a9ff7-87af-4e35-9cf5-aa45c0a45e3c" providerId="AD" clId="Web-{21E86D87-4321-B64C-B107-BD7DBA028E72}" dt="2025-03-31T08:25:16.359" v="968" actId="20577"/>
        <pc:sldMkLst>
          <pc:docMk/>
          <pc:sldMk cId="1074321042" sldId="256"/>
        </pc:sldMkLst>
        <pc:spChg chg="mod">
          <ac:chgData name="L Gorry" userId="S::gorryl@omacademy.co.uk::427a9ff7-87af-4e35-9cf5-aa45c0a45e3c" providerId="AD" clId="Web-{21E86D87-4321-B64C-B107-BD7DBA028E72}" dt="2025-03-31T08:12:26.999" v="284" actId="1076"/>
          <ac:spMkLst>
            <pc:docMk/>
            <pc:sldMk cId="1074321042" sldId="256"/>
            <ac:spMk id="2" creationId="{B35AFD15-2513-9998-5C88-3B7D14F268FB}"/>
          </ac:spMkLst>
        </pc:spChg>
        <pc:spChg chg="mod">
          <ac:chgData name="L Gorry" userId="S::gorryl@omacademy.co.uk::427a9ff7-87af-4e35-9cf5-aa45c0a45e3c" providerId="AD" clId="Web-{21E86D87-4321-B64C-B107-BD7DBA028E72}" dt="2025-03-31T08:17:21.458" v="437" actId="14100"/>
          <ac:spMkLst>
            <pc:docMk/>
            <pc:sldMk cId="1074321042" sldId="256"/>
            <ac:spMk id="4" creationId="{F6F530B7-1417-FAF3-60F6-907297D8A4BF}"/>
          </ac:spMkLst>
        </pc:spChg>
        <pc:spChg chg="mod">
          <ac:chgData name="L Gorry" userId="S::gorryl@omacademy.co.uk::427a9ff7-87af-4e35-9cf5-aa45c0a45e3c" providerId="AD" clId="Web-{21E86D87-4321-B64C-B107-BD7DBA028E72}" dt="2025-03-31T08:16:56.176" v="432"/>
          <ac:spMkLst>
            <pc:docMk/>
            <pc:sldMk cId="1074321042" sldId="256"/>
            <ac:spMk id="5" creationId="{9A1F031B-CF23-EA65-A5E6-B188AA643DBC}"/>
          </ac:spMkLst>
        </pc:spChg>
        <pc:spChg chg="del">
          <ac:chgData name="L Gorry" userId="S::gorryl@omacademy.co.uk::427a9ff7-87af-4e35-9cf5-aa45c0a45e3c" providerId="AD" clId="Web-{21E86D87-4321-B64C-B107-BD7DBA028E72}" dt="2025-03-31T08:17:17.208" v="435"/>
          <ac:spMkLst>
            <pc:docMk/>
            <pc:sldMk cId="1074321042" sldId="256"/>
            <ac:spMk id="6" creationId="{864A35A5-D36E-D212-76E9-C60DE947B714}"/>
          </ac:spMkLst>
        </pc:spChg>
        <pc:spChg chg="mod">
          <ac:chgData name="L Gorry" userId="S::gorryl@omacademy.co.uk::427a9ff7-87af-4e35-9cf5-aa45c0a45e3c" providerId="AD" clId="Web-{21E86D87-4321-B64C-B107-BD7DBA028E72}" dt="2025-03-31T08:17:41.224" v="443" actId="1076"/>
          <ac:spMkLst>
            <pc:docMk/>
            <pc:sldMk cId="1074321042" sldId="256"/>
            <ac:spMk id="7" creationId="{5B94EDE0-A01E-5761-D7AF-9E30D6B12613}"/>
          </ac:spMkLst>
        </pc:spChg>
        <pc:spChg chg="mod">
          <ac:chgData name="L Gorry" userId="S::gorryl@omacademy.co.uk::427a9ff7-87af-4e35-9cf5-aa45c0a45e3c" providerId="AD" clId="Web-{21E86D87-4321-B64C-B107-BD7DBA028E72}" dt="2025-03-31T08:13:27.094" v="319" actId="20577"/>
          <ac:spMkLst>
            <pc:docMk/>
            <pc:sldMk cId="1074321042" sldId="256"/>
            <ac:spMk id="8" creationId="{C2B78834-53F1-423F-8B42-7A45A1D30B8C}"/>
          </ac:spMkLst>
        </pc:spChg>
        <pc:spChg chg="mod">
          <ac:chgData name="L Gorry" userId="S::gorryl@omacademy.co.uk::427a9ff7-87af-4e35-9cf5-aa45c0a45e3c" providerId="AD" clId="Web-{21E86D87-4321-B64C-B107-BD7DBA028E72}" dt="2025-03-31T08:13:08.703" v="296" actId="20577"/>
          <ac:spMkLst>
            <pc:docMk/>
            <pc:sldMk cId="1074321042" sldId="256"/>
            <ac:spMk id="9" creationId="{3131FB5B-AF1C-C506-F539-A4015A15674E}"/>
          </ac:spMkLst>
        </pc:spChg>
        <pc:spChg chg="mod">
          <ac:chgData name="L Gorry" userId="S::gorryl@omacademy.co.uk::427a9ff7-87af-4e35-9cf5-aa45c0a45e3c" providerId="AD" clId="Web-{21E86D87-4321-B64C-B107-BD7DBA028E72}" dt="2025-03-31T08:12:57.124" v="293" actId="1076"/>
          <ac:spMkLst>
            <pc:docMk/>
            <pc:sldMk cId="1074321042" sldId="256"/>
            <ac:spMk id="10" creationId="{36F21AD5-03FB-EAD2-68F0-81C18D265068}"/>
          </ac:spMkLst>
        </pc:spChg>
        <pc:spChg chg="mod">
          <ac:chgData name="L Gorry" userId="S::gorryl@omacademy.co.uk::427a9ff7-87af-4e35-9cf5-aa45c0a45e3c" providerId="AD" clId="Web-{21E86D87-4321-B64C-B107-BD7DBA028E72}" dt="2025-03-31T08:17:51.271" v="446"/>
          <ac:spMkLst>
            <pc:docMk/>
            <pc:sldMk cId="1074321042" sldId="256"/>
            <ac:spMk id="13" creationId="{A5589A3C-342B-CC49-C566-F78180D3E686}"/>
          </ac:spMkLst>
        </pc:spChg>
        <pc:spChg chg="mod">
          <ac:chgData name="L Gorry" userId="S::gorryl@omacademy.co.uk::427a9ff7-87af-4e35-9cf5-aa45c0a45e3c" providerId="AD" clId="Web-{21E86D87-4321-B64C-B107-BD7DBA028E72}" dt="2025-03-31T08:18:22.413" v="492" actId="20577"/>
          <ac:spMkLst>
            <pc:docMk/>
            <pc:sldMk cId="1074321042" sldId="256"/>
            <ac:spMk id="14" creationId="{539954A7-0DB6-3313-0DD9-D6F79CB88FED}"/>
          </ac:spMkLst>
        </pc:spChg>
        <pc:spChg chg="mod">
          <ac:chgData name="L Gorry" userId="S::gorryl@omacademy.co.uk::427a9ff7-87af-4e35-9cf5-aa45c0a45e3c" providerId="AD" clId="Web-{21E86D87-4321-B64C-B107-BD7DBA028E72}" dt="2025-03-31T08:20:20.899" v="663" actId="20577"/>
          <ac:spMkLst>
            <pc:docMk/>
            <pc:sldMk cId="1074321042" sldId="256"/>
            <ac:spMk id="16" creationId="{FDE4DED5-156A-4A85-3E9D-D956381AAEC6}"/>
          </ac:spMkLst>
        </pc:spChg>
        <pc:spChg chg="mod">
          <ac:chgData name="L Gorry" userId="S::gorryl@omacademy.co.uk::427a9ff7-87af-4e35-9cf5-aa45c0a45e3c" providerId="AD" clId="Web-{21E86D87-4321-B64C-B107-BD7DBA028E72}" dt="2025-03-31T08:21:18.495" v="768" actId="1076"/>
          <ac:spMkLst>
            <pc:docMk/>
            <pc:sldMk cId="1074321042" sldId="256"/>
            <ac:spMk id="17" creationId="{27386DFD-76D4-6932-3E3A-E208294A2539}"/>
          </ac:spMkLst>
        </pc:spChg>
        <pc:spChg chg="del">
          <ac:chgData name="L Gorry" userId="S::gorryl@omacademy.co.uk::427a9ff7-87af-4e35-9cf5-aa45c0a45e3c" providerId="AD" clId="Web-{21E86D87-4321-B64C-B107-BD7DBA028E72}" dt="2025-03-31T08:20:25.696" v="667"/>
          <ac:spMkLst>
            <pc:docMk/>
            <pc:sldMk cId="1074321042" sldId="256"/>
            <ac:spMk id="18" creationId="{156184BB-5429-009D-98B2-E70C36D447E5}"/>
          </ac:spMkLst>
        </pc:spChg>
        <pc:spChg chg="mod">
          <ac:chgData name="L Gorry" userId="S::gorryl@omacademy.co.uk::427a9ff7-87af-4e35-9cf5-aa45c0a45e3c" providerId="AD" clId="Web-{21E86D87-4321-B64C-B107-BD7DBA028E72}" dt="2025-03-31T08:21:23.995" v="770" actId="1076"/>
          <ac:spMkLst>
            <pc:docMk/>
            <pc:sldMk cId="1074321042" sldId="256"/>
            <ac:spMk id="19" creationId="{5D12BF78-0D58-DC84-CB18-EA292D446A0E}"/>
          </ac:spMkLst>
        </pc:spChg>
        <pc:spChg chg="del">
          <ac:chgData name="L Gorry" userId="S::gorryl@omacademy.co.uk::427a9ff7-87af-4e35-9cf5-aa45c0a45e3c" providerId="AD" clId="Web-{21E86D87-4321-B64C-B107-BD7DBA028E72}" dt="2025-03-31T08:21:13.729" v="766"/>
          <ac:spMkLst>
            <pc:docMk/>
            <pc:sldMk cId="1074321042" sldId="256"/>
            <ac:spMk id="20" creationId="{F5F541B7-A959-52B1-E72F-F48B6C689470}"/>
          </ac:spMkLst>
        </pc:spChg>
        <pc:spChg chg="mod">
          <ac:chgData name="L Gorry" userId="S::gorryl@omacademy.co.uk::427a9ff7-87af-4e35-9cf5-aa45c0a45e3c" providerId="AD" clId="Web-{21E86D87-4321-B64C-B107-BD7DBA028E72}" dt="2025-03-31T08:08:05.696" v="21" actId="20577"/>
          <ac:spMkLst>
            <pc:docMk/>
            <pc:sldMk cId="1074321042" sldId="256"/>
            <ac:spMk id="44" creationId="{76533667-C266-41D3-8808-88BDBA33A3B6}"/>
          </ac:spMkLst>
        </pc:spChg>
        <pc:spChg chg="mod">
          <ac:chgData name="L Gorry" userId="S::gorryl@omacademy.co.uk::427a9ff7-87af-4e35-9cf5-aa45c0a45e3c" providerId="AD" clId="Web-{21E86D87-4321-B64C-B107-BD7DBA028E72}" dt="2025-03-31T08:08:28.165" v="35" actId="20577"/>
          <ac:spMkLst>
            <pc:docMk/>
            <pc:sldMk cId="1074321042" sldId="256"/>
            <ac:spMk id="45" creationId="{439AC873-11A3-4F9F-8597-75AE42891A95}"/>
          </ac:spMkLst>
        </pc:spChg>
        <pc:spChg chg="mod">
          <ac:chgData name="L Gorry" userId="S::gorryl@omacademy.co.uk::427a9ff7-87af-4e35-9cf5-aa45c0a45e3c" providerId="AD" clId="Web-{21E86D87-4321-B64C-B107-BD7DBA028E72}" dt="2025-03-31T08:11:05.403" v="194" actId="20577"/>
          <ac:spMkLst>
            <pc:docMk/>
            <pc:sldMk cId="1074321042" sldId="256"/>
            <ac:spMk id="55" creationId="{A23FC7A1-62C6-4AC4-97CA-4C5D27C7173D}"/>
          </ac:spMkLst>
        </pc:spChg>
        <pc:spChg chg="mod">
          <ac:chgData name="L Gorry" userId="S::gorryl@omacademy.co.uk::427a9ff7-87af-4e35-9cf5-aa45c0a45e3c" providerId="AD" clId="Web-{21E86D87-4321-B64C-B107-BD7DBA028E72}" dt="2025-03-31T08:12:08.483" v="277" actId="20577"/>
          <ac:spMkLst>
            <pc:docMk/>
            <pc:sldMk cId="1074321042" sldId="256"/>
            <ac:spMk id="82" creationId="{7C7D440F-E451-451A-99C1-1348BA31FB4D}"/>
          </ac:spMkLst>
        </pc:spChg>
        <pc:spChg chg="mod">
          <ac:chgData name="L Gorry" userId="S::gorryl@omacademy.co.uk::427a9ff7-87af-4e35-9cf5-aa45c0a45e3c" providerId="AD" clId="Web-{21E86D87-4321-B64C-B107-BD7DBA028E72}" dt="2025-03-31T08:08:43.275" v="48" actId="20577"/>
          <ac:spMkLst>
            <pc:docMk/>
            <pc:sldMk cId="1074321042" sldId="256"/>
            <ac:spMk id="89" creationId="{687C1B6B-7118-4929-B5CB-34BB90E516D6}"/>
          </ac:spMkLst>
        </pc:spChg>
        <pc:spChg chg="del">
          <ac:chgData name="L Gorry" userId="S::gorryl@omacademy.co.uk::427a9ff7-87af-4e35-9cf5-aa45c0a45e3c" providerId="AD" clId="Web-{21E86D87-4321-B64C-B107-BD7DBA028E72}" dt="2025-03-31T08:23:55.842" v="900"/>
          <ac:spMkLst>
            <pc:docMk/>
            <pc:sldMk cId="1074321042" sldId="256"/>
            <ac:spMk id="91" creationId="{201ED34E-4687-4198-8CC1-E0DE0103FDB6}"/>
          </ac:spMkLst>
        </pc:spChg>
        <pc:spChg chg="mod">
          <ac:chgData name="L Gorry" userId="S::gorryl@omacademy.co.uk::427a9ff7-87af-4e35-9cf5-aa45c0a45e3c" providerId="AD" clId="Web-{21E86D87-4321-B64C-B107-BD7DBA028E72}" dt="2025-03-31T08:10:31.637" v="161"/>
          <ac:spMkLst>
            <pc:docMk/>
            <pc:sldMk cId="1074321042" sldId="256"/>
            <ac:spMk id="93" creationId="{42C2352A-37D0-4F92-A971-240ABED1FECA}"/>
          </ac:spMkLst>
        </pc:spChg>
        <pc:spChg chg="mod">
          <ac:chgData name="L Gorry" userId="S::gorryl@omacademy.co.uk::427a9ff7-87af-4e35-9cf5-aa45c0a45e3c" providerId="AD" clId="Web-{21E86D87-4321-B64C-B107-BD7DBA028E72}" dt="2025-03-31T08:13:16.656" v="307" actId="1076"/>
          <ac:spMkLst>
            <pc:docMk/>
            <pc:sldMk cId="1074321042" sldId="256"/>
            <ac:spMk id="94" creationId="{D787861D-5F67-4003-B51A-2428F4329F19}"/>
          </ac:spMkLst>
        </pc:spChg>
        <pc:spChg chg="mod">
          <ac:chgData name="L Gorry" userId="S::gorryl@omacademy.co.uk::427a9ff7-87af-4e35-9cf5-aa45c0a45e3c" providerId="AD" clId="Web-{21E86D87-4321-B64C-B107-BD7DBA028E72}" dt="2025-03-31T08:23:09.684" v="853" actId="20577"/>
          <ac:spMkLst>
            <pc:docMk/>
            <pc:sldMk cId="1074321042" sldId="256"/>
            <ac:spMk id="100" creationId="{28ED8F31-E509-4ACA-A1FE-67D6B9EA3BE4}"/>
          </ac:spMkLst>
        </pc:spChg>
        <pc:spChg chg="mod">
          <ac:chgData name="L Gorry" userId="S::gorryl@omacademy.co.uk::427a9ff7-87af-4e35-9cf5-aa45c0a45e3c" providerId="AD" clId="Web-{21E86D87-4321-B64C-B107-BD7DBA028E72}" dt="2025-03-31T08:15:54.034" v="377" actId="14100"/>
          <ac:spMkLst>
            <pc:docMk/>
            <pc:sldMk cId="1074321042" sldId="256"/>
            <ac:spMk id="126" creationId="{1FA6F47B-4D7F-4F5E-B951-8F1439838C9F}"/>
          </ac:spMkLst>
        </pc:spChg>
        <pc:spChg chg="mod">
          <ac:chgData name="L Gorry" userId="S::gorryl@omacademy.co.uk::427a9ff7-87af-4e35-9cf5-aa45c0a45e3c" providerId="AD" clId="Web-{21E86D87-4321-B64C-B107-BD7DBA028E72}" dt="2025-03-31T08:15:23.080" v="345" actId="20577"/>
          <ac:spMkLst>
            <pc:docMk/>
            <pc:sldMk cId="1074321042" sldId="256"/>
            <ac:spMk id="129" creationId="{DE59D010-22AC-4524-9287-8E09A6305B0A}"/>
          </ac:spMkLst>
        </pc:spChg>
        <pc:spChg chg="mod">
          <ac:chgData name="L Gorry" userId="S::gorryl@omacademy.co.uk::427a9ff7-87af-4e35-9cf5-aa45c0a45e3c" providerId="AD" clId="Web-{21E86D87-4321-B64C-B107-BD7DBA028E72}" dt="2025-03-31T08:11:45.216" v="238" actId="14100"/>
          <ac:spMkLst>
            <pc:docMk/>
            <pc:sldMk cId="1074321042" sldId="256"/>
            <ac:spMk id="157" creationId="{D787861D-5F67-4003-B51A-2428F4329F19}"/>
          </ac:spMkLst>
        </pc:spChg>
        <pc:spChg chg="mod">
          <ac:chgData name="L Gorry" userId="S::gorryl@omacademy.co.uk::427a9ff7-87af-4e35-9cf5-aa45c0a45e3c" providerId="AD" clId="Web-{21E86D87-4321-B64C-B107-BD7DBA028E72}" dt="2025-03-31T08:13:57.047" v="339" actId="20577"/>
          <ac:spMkLst>
            <pc:docMk/>
            <pc:sldMk cId="1074321042" sldId="256"/>
            <ac:spMk id="158" creationId="{D787861D-5F67-4003-B51A-2428F4329F19}"/>
          </ac:spMkLst>
        </pc:spChg>
        <pc:spChg chg="mod">
          <ac:chgData name="L Gorry" userId="S::gorryl@omacademy.co.uk::427a9ff7-87af-4e35-9cf5-aa45c0a45e3c" providerId="AD" clId="Web-{21E86D87-4321-B64C-B107-BD7DBA028E72}" dt="2025-03-31T08:19:47.680" v="583" actId="20577"/>
          <ac:spMkLst>
            <pc:docMk/>
            <pc:sldMk cId="1074321042" sldId="256"/>
            <ac:spMk id="162" creationId="{A44B187A-ABEA-451A-9D54-34900343A9E4}"/>
          </ac:spMkLst>
        </pc:spChg>
        <pc:spChg chg="mod">
          <ac:chgData name="L Gorry" userId="S::gorryl@omacademy.co.uk::427a9ff7-87af-4e35-9cf5-aa45c0a45e3c" providerId="AD" clId="Web-{21E86D87-4321-B64C-B107-BD7DBA028E72}" dt="2025-03-31T08:21:43.995" v="788" actId="20577"/>
          <ac:spMkLst>
            <pc:docMk/>
            <pc:sldMk cId="1074321042" sldId="256"/>
            <ac:spMk id="166" creationId="{77488140-F5BB-446A-B227-397B875C483F}"/>
          </ac:spMkLst>
        </pc:spChg>
        <pc:spChg chg="mod">
          <ac:chgData name="L Gorry" userId="S::gorryl@omacademy.co.uk::427a9ff7-87af-4e35-9cf5-aa45c0a45e3c" providerId="AD" clId="Web-{21E86D87-4321-B64C-B107-BD7DBA028E72}" dt="2025-03-31T08:23:45.591" v="898" actId="20577"/>
          <ac:spMkLst>
            <pc:docMk/>
            <pc:sldMk cId="1074321042" sldId="256"/>
            <ac:spMk id="167" creationId="{30BDC7B9-F464-40ED-9E3B-FB15503034A9}"/>
          </ac:spMkLst>
        </pc:spChg>
        <pc:spChg chg="mod">
          <ac:chgData name="L Gorry" userId="S::gorryl@omacademy.co.uk::427a9ff7-87af-4e35-9cf5-aa45c0a45e3c" providerId="AD" clId="Web-{21E86D87-4321-B64C-B107-BD7DBA028E72}" dt="2025-03-31T08:25:16.359" v="968" actId="20577"/>
          <ac:spMkLst>
            <pc:docMk/>
            <pc:sldMk cId="1074321042" sldId="256"/>
            <ac:spMk id="169" creationId="{54AF60BB-0EEA-44BC-B782-532516ED77F5}"/>
          </ac:spMkLst>
        </pc:spChg>
        <pc:spChg chg="mod">
          <ac:chgData name="L Gorry" userId="S::gorryl@omacademy.co.uk::427a9ff7-87af-4e35-9cf5-aa45c0a45e3c" providerId="AD" clId="Web-{21E86D87-4321-B64C-B107-BD7DBA028E72}" dt="2025-03-31T08:16:32.332" v="428" actId="20577"/>
          <ac:spMkLst>
            <pc:docMk/>
            <pc:sldMk cId="1074321042" sldId="256"/>
            <ac:spMk id="177" creationId="{DE59D010-22AC-4524-9287-8E09A6305B0A}"/>
          </ac:spMkLst>
        </pc:spChg>
        <pc:spChg chg="mod">
          <ac:chgData name="L Gorry" userId="S::gorryl@omacademy.co.uk::427a9ff7-87af-4e35-9cf5-aa45c0a45e3c" providerId="AD" clId="Web-{21E86D87-4321-B64C-B107-BD7DBA028E72}" dt="2025-03-31T08:15:39.706" v="373" actId="1076"/>
          <ac:spMkLst>
            <pc:docMk/>
            <pc:sldMk cId="1074321042" sldId="256"/>
            <ac:spMk id="178" creationId="{0866F020-A602-4FB2-9A51-A4E8D116F772}"/>
          </ac:spMkLst>
        </pc:spChg>
        <pc:spChg chg="mod">
          <ac:chgData name="L Gorry" userId="S::gorryl@omacademy.co.uk::427a9ff7-87af-4e35-9cf5-aa45c0a45e3c" providerId="AD" clId="Web-{21E86D87-4321-B64C-B107-BD7DBA028E72}" dt="2025-03-31T08:16:11.878" v="404" actId="20577"/>
          <ac:spMkLst>
            <pc:docMk/>
            <pc:sldMk cId="1074321042" sldId="256"/>
            <ac:spMk id="181" creationId="{A44B187A-ABEA-451A-9D54-34900343A9E4}"/>
          </ac:spMkLst>
        </pc:spChg>
        <pc:spChg chg="mod">
          <ac:chgData name="L Gorry" userId="S::gorryl@omacademy.co.uk::427a9ff7-87af-4e35-9cf5-aa45c0a45e3c" providerId="AD" clId="Web-{21E86D87-4321-B64C-B107-BD7DBA028E72}" dt="2025-03-31T08:19:15.179" v="581" actId="20577"/>
          <ac:spMkLst>
            <pc:docMk/>
            <pc:sldMk cId="1074321042" sldId="256"/>
            <ac:spMk id="186" creationId="{D3F6DF26-EC4F-4F09-84CE-3B1491E0D249}"/>
          </ac:spMkLst>
        </pc:spChg>
        <pc:spChg chg="mod">
          <ac:chgData name="L Gorry" userId="S::gorryl@omacademy.co.uk::427a9ff7-87af-4e35-9cf5-aa45c0a45e3c" providerId="AD" clId="Web-{21E86D87-4321-B64C-B107-BD7DBA028E72}" dt="2025-03-31T08:19:58.712" v="609" actId="20577"/>
          <ac:spMkLst>
            <pc:docMk/>
            <pc:sldMk cId="1074321042" sldId="256"/>
            <ac:spMk id="191" creationId="{CA9BB53E-39FD-4587-8C99-9F98305BA037}"/>
          </ac:spMkLst>
        </pc:spChg>
        <pc:spChg chg="mod">
          <ac:chgData name="L Gorry" userId="S::gorryl@omacademy.co.uk::427a9ff7-87af-4e35-9cf5-aa45c0a45e3c" providerId="AD" clId="Web-{21E86D87-4321-B64C-B107-BD7DBA028E72}" dt="2025-03-31T08:23:51.670" v="899" actId="1076"/>
          <ac:spMkLst>
            <pc:docMk/>
            <pc:sldMk cId="1074321042" sldId="256"/>
            <ac:spMk id="206" creationId="{30BDC7B9-F464-40ED-9E3B-FB15503034A9}"/>
          </ac:spMkLst>
        </pc:spChg>
        <pc:spChg chg="mod">
          <ac:chgData name="L Gorry" userId="S::gorryl@omacademy.co.uk::427a9ff7-87af-4e35-9cf5-aa45c0a45e3c" providerId="AD" clId="Web-{21E86D87-4321-B64C-B107-BD7DBA028E72}" dt="2025-03-31T08:23:59.857" v="901" actId="1076"/>
          <ac:spMkLst>
            <pc:docMk/>
            <pc:sldMk cId="1074321042" sldId="256"/>
            <ac:spMk id="208" creationId="{201ED34E-4687-4198-8CC1-E0DE0103FDB6}"/>
          </ac:spMkLst>
        </pc:spChg>
        <pc:spChg chg="mod">
          <ac:chgData name="L Gorry" userId="S::gorryl@omacademy.co.uk::427a9ff7-87af-4e35-9cf5-aa45c0a45e3c" providerId="AD" clId="Web-{21E86D87-4321-B64C-B107-BD7DBA028E72}" dt="2025-03-31T08:24:22.702" v="905" actId="1076"/>
          <ac:spMkLst>
            <pc:docMk/>
            <pc:sldMk cId="1074321042" sldId="256"/>
            <ac:spMk id="216" creationId="{3966202A-DD46-4EC1-8E9F-0D8D44FB72CB}"/>
          </ac:spMkLst>
        </pc:spChg>
        <pc:spChg chg="mod">
          <ac:chgData name="L Gorry" userId="S::gorryl@omacademy.co.uk::427a9ff7-87af-4e35-9cf5-aa45c0a45e3c" providerId="AD" clId="Web-{21E86D87-4321-B64C-B107-BD7DBA028E72}" dt="2025-03-31T08:22:48.262" v="833" actId="20577"/>
          <ac:spMkLst>
            <pc:docMk/>
            <pc:sldMk cId="1074321042" sldId="256"/>
            <ac:spMk id="258" creationId="{57C3A564-9D0C-44EE-BA0D-9A63F0DC54F0}"/>
          </ac:spMkLst>
        </pc:spChg>
        <pc:spChg chg="mod">
          <ac:chgData name="L Gorry" userId="S::gorryl@omacademy.co.uk::427a9ff7-87af-4e35-9cf5-aa45c0a45e3c" providerId="AD" clId="Web-{21E86D87-4321-B64C-B107-BD7DBA028E72}" dt="2025-03-31T08:21:55.293" v="791" actId="20577"/>
          <ac:spMkLst>
            <pc:docMk/>
            <pc:sldMk cId="1074321042" sldId="256"/>
            <ac:spMk id="294" creationId="{CD900B10-D92A-44B5-B979-AD7D77736D44}"/>
          </ac:spMkLst>
        </pc:spChg>
        <pc:spChg chg="mod">
          <ac:chgData name="L Gorry" userId="S::gorryl@omacademy.co.uk::427a9ff7-87af-4e35-9cf5-aa45c0a45e3c" providerId="AD" clId="Web-{21E86D87-4321-B64C-B107-BD7DBA028E72}" dt="2025-03-31T08:22:19.480" v="827" actId="20577"/>
          <ac:spMkLst>
            <pc:docMk/>
            <pc:sldMk cId="1074321042" sldId="256"/>
            <ac:spMk id="302" creationId="{0F799FBF-5D0D-4859-B66C-086B2A4578E2}"/>
          </ac:spMkLst>
        </pc:spChg>
        <pc:spChg chg="del">
          <ac:chgData name="L Gorry" userId="S::gorryl@omacademy.co.uk::427a9ff7-87af-4e35-9cf5-aa45c0a45e3c" providerId="AD" clId="Web-{21E86D87-4321-B64C-B107-BD7DBA028E72}" dt="2025-03-31T08:22:22.746" v="828"/>
          <ac:spMkLst>
            <pc:docMk/>
            <pc:sldMk cId="1074321042" sldId="256"/>
            <ac:spMk id="322" creationId="{EADFE8B4-D808-4E93-8E4B-AF47BE196788}"/>
          </ac:spMkLst>
        </pc:spChg>
        <pc:spChg chg="mod">
          <ac:chgData name="L Gorry" userId="S::gorryl@omacademy.co.uk::427a9ff7-87af-4e35-9cf5-aa45c0a45e3c" providerId="AD" clId="Web-{21E86D87-4321-B64C-B107-BD7DBA028E72}" dt="2025-03-31T08:22:37.543" v="830" actId="1076"/>
          <ac:spMkLst>
            <pc:docMk/>
            <pc:sldMk cId="1074321042" sldId="256"/>
            <ac:spMk id="323" creationId="{1F772946-7B05-4F13-BEE8-02D226A69841}"/>
          </ac:spMkLst>
        </pc:spChg>
        <pc:spChg chg="mod">
          <ac:chgData name="L Gorry" userId="S::gorryl@omacademy.co.uk::427a9ff7-87af-4e35-9cf5-aa45c0a45e3c" providerId="AD" clId="Web-{21E86D87-4321-B64C-B107-BD7DBA028E72}" dt="2025-03-31T08:24:39.124" v="922" actId="20577"/>
          <ac:spMkLst>
            <pc:docMk/>
            <pc:sldMk cId="1074321042" sldId="256"/>
            <ac:spMk id="365" creationId="{54AF60BB-0EEA-44BC-B782-532516ED77F5}"/>
          </ac:spMkLst>
        </pc:spChg>
        <pc:spChg chg="mod">
          <ac:chgData name="L Gorry" userId="S::gorryl@omacademy.co.uk::427a9ff7-87af-4e35-9cf5-aa45c0a45e3c" providerId="AD" clId="Web-{21E86D87-4321-B64C-B107-BD7DBA028E72}" dt="2025-03-31T08:07:36.008" v="9" actId="20577"/>
          <ac:spMkLst>
            <pc:docMk/>
            <pc:sldMk cId="1074321042" sldId="256"/>
            <ac:spMk id="401" creationId="{189D5999-43F7-F641-9393-172A969C8B1F}"/>
          </ac:spMkLst>
        </pc:spChg>
        <pc:spChg chg="mod">
          <ac:chgData name="L Gorry" userId="S::gorryl@omacademy.co.uk::427a9ff7-87af-4e35-9cf5-aa45c0a45e3c" providerId="AD" clId="Web-{21E86D87-4321-B64C-B107-BD7DBA028E72}" dt="2025-03-31T08:24:47.405" v="930" actId="20577"/>
          <ac:spMkLst>
            <pc:docMk/>
            <pc:sldMk cId="1074321042" sldId="256"/>
            <ac:spMk id="553" creationId="{BCFEBB83-3829-41E5-986B-677B478EB9CD}"/>
          </ac:spMkLst>
        </pc:spChg>
        <pc:cxnChg chg="del mod">
          <ac:chgData name="L Gorry" userId="S::gorryl@omacademy.co.uk::427a9ff7-87af-4e35-9cf5-aa45c0a45e3c" providerId="AD" clId="Web-{21E86D87-4321-B64C-B107-BD7DBA028E72}" dt="2025-03-31T08:10:41.106" v="164"/>
          <ac:cxnSpMkLst>
            <pc:docMk/>
            <pc:sldMk cId="1074321042" sldId="256"/>
            <ac:cxnSpMk id="92" creationId="{AB7ED147-5FFF-48A6-A60E-EBA9841BC4D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2288" y="850900"/>
            <a:ext cx="12620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2288" y="850900"/>
            <a:ext cx="126206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78153" y="11140770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7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869163" y="4957745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84481"/>
            <a:ext cx="5733212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99075" y="11415689"/>
            <a:ext cx="2846512" cy="2284159"/>
          </a:xfrm>
          <a:prstGeom prst="blockArc">
            <a:avLst>
              <a:gd name="adj1" fmla="val 10800013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808260" y="16552304"/>
            <a:ext cx="1438243" cy="482694"/>
          </a:xfrm>
          <a:prstGeom prst="rect">
            <a:avLst/>
          </a:prstGeom>
        </p:spPr>
      </p:pic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24776" y="1517232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97167" y="153812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239447" y="17232036"/>
            <a:ext cx="84384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latin typeface="Tahoma"/>
                <a:ea typeface="Tahoma"/>
                <a:cs typeface="Tahoma"/>
              </a:rPr>
              <a:t>Step into a career in Enterprise 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24174" y="15506766"/>
            <a:ext cx="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597168" y="1544348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68809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50156" y="481913"/>
            <a:ext cx="462817" cy="6204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t3.gstatic.com/images?q=tbn:ANd9GcTYTMJo2Yq3F8ri3xLuRqs8Koo6oG7c3ZGLzHvYXIbrR7GCF9tLHbCrB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51" y="15578744"/>
            <a:ext cx="768972" cy="7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Arrow: Right 106">
            <a:extLst>
              <a:ext uri="{FF2B5EF4-FFF2-40B4-BE49-F238E27FC236}">
                <a16:creationId xmlns:a16="http://schemas.microsoft.com/office/drawing/2014/main" id="{F8F14BC0-7255-904B-B559-CD0DA8A5B106}"/>
              </a:ext>
            </a:extLst>
          </p:cNvPr>
          <p:cNvSpPr/>
          <p:nvPr/>
        </p:nvSpPr>
        <p:spPr>
          <a:xfrm>
            <a:off x="2412031" y="40078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Arrow: Right 106">
            <a:extLst>
              <a:ext uri="{FF2B5EF4-FFF2-40B4-BE49-F238E27FC236}">
                <a16:creationId xmlns:a16="http://schemas.microsoft.com/office/drawing/2014/main" id="{D10B3849-51DC-B64D-971F-BCA9D546DCAE}"/>
              </a:ext>
            </a:extLst>
          </p:cNvPr>
          <p:cNvSpPr/>
          <p:nvPr/>
        </p:nvSpPr>
        <p:spPr>
          <a:xfrm>
            <a:off x="2412031" y="85672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52724" y="282897"/>
            <a:ext cx="823441" cy="6712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533667-C266-41D3-8808-88BDBA33A3B6}"/>
              </a:ext>
            </a:extLst>
          </p:cNvPr>
          <p:cNvSpPr txBox="1"/>
          <p:nvPr/>
        </p:nvSpPr>
        <p:spPr>
          <a:xfrm>
            <a:off x="3280227" y="886678"/>
            <a:ext cx="46694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Enterprise L2 Learning Journey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9AC873-11A3-4F9F-8597-75AE42891A95}"/>
              </a:ext>
            </a:extLst>
          </p:cNvPr>
          <p:cNvSpPr txBox="1"/>
          <p:nvPr/>
        </p:nvSpPr>
        <p:spPr>
          <a:xfrm>
            <a:off x="2997731" y="159869"/>
            <a:ext cx="2994332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Tahoma"/>
                <a:ea typeface="Tahoma"/>
                <a:cs typeface="Tahoma"/>
              </a:rPr>
              <a:t>BTEC Level 3 Certificate 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/>
                <a:ea typeface="Tahoma"/>
                <a:cs typeface="Tahoma"/>
              </a:rPr>
              <a:t>BTEC Level 3 Extended Diploma</a:t>
            </a:r>
          </a:p>
          <a:p>
            <a:r>
              <a:rPr lang="en-US" sz="1200" b="1" dirty="0">
                <a:latin typeface="Tahoma"/>
                <a:ea typeface="Tahoma"/>
                <a:cs typeface="Tahoma"/>
              </a:rPr>
              <a:t>A-level Enterprise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89F438-394C-4CB6-8449-080C9F7B670C}"/>
              </a:ext>
            </a:extLst>
          </p:cNvPr>
          <p:cNvCxnSpPr>
            <a:cxnSpLocks/>
          </p:cNvCxnSpPr>
          <p:nvPr/>
        </p:nvCxnSpPr>
        <p:spPr>
          <a:xfrm>
            <a:off x="7258411" y="15301818"/>
            <a:ext cx="0" cy="505423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23FC7A1-62C6-4AC4-97CA-4C5D27C7173D}"/>
              </a:ext>
            </a:extLst>
          </p:cNvPr>
          <p:cNvSpPr txBox="1"/>
          <p:nvPr/>
        </p:nvSpPr>
        <p:spPr>
          <a:xfrm>
            <a:off x="3164842" y="16357727"/>
            <a:ext cx="3289090" cy="646986"/>
          </a:xfrm>
          <a:prstGeom prst="wedgeRoundRectCallout">
            <a:avLst>
              <a:gd name="adj1" fmla="val -2166"/>
              <a:gd name="adj2" fmla="val -7222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the key make up of the Edexcel Board course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Tahoma"/>
                <a:ea typeface="Tahoma"/>
                <a:cs typeface="Tahoma"/>
              </a:rPr>
              <a:t>Component 1 coursework investigating into SMEs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800" dirty="0">
                <a:latin typeface="Tahoma"/>
                <a:ea typeface="Tahoma"/>
                <a:cs typeface="Tahoma"/>
              </a:rPr>
              <a:t>Component 2 coursework setting up your own micro </a:t>
            </a:r>
            <a:r>
              <a:rPr lang="en-US" sz="800">
                <a:latin typeface="Tahoma"/>
                <a:ea typeface="Tahoma"/>
                <a:cs typeface="Tahoma"/>
              </a:rPr>
              <a:t>business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latin typeface="Tahoma"/>
                <a:ea typeface="Tahoma"/>
                <a:cs typeface="Tahoma"/>
              </a:rPr>
              <a:t>Component 3 Exam on Marketing and Finance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63E7FA4-08D0-4725-9B92-4C1D1370798B}"/>
              </a:ext>
            </a:extLst>
          </p:cNvPr>
          <p:cNvCxnSpPr>
            <a:cxnSpLocks/>
          </p:cNvCxnSpPr>
          <p:nvPr/>
        </p:nvCxnSpPr>
        <p:spPr>
          <a:xfrm>
            <a:off x="4821598" y="15470584"/>
            <a:ext cx="31" cy="314252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B68B52D-A7C1-4F74-839A-6A96A70B61FA}"/>
              </a:ext>
            </a:extLst>
          </p:cNvPr>
          <p:cNvCxnSpPr>
            <a:cxnSpLocks/>
          </p:cNvCxnSpPr>
          <p:nvPr/>
        </p:nvCxnSpPr>
        <p:spPr>
          <a:xfrm flipV="1">
            <a:off x="5894641" y="15784836"/>
            <a:ext cx="0" cy="549113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951266-2AD6-4F56-9100-B1931120EBB9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1148511" y="1170189"/>
            <a:ext cx="240901" cy="116161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00CF960-72AC-4352-813D-F1E274310F34}"/>
              </a:ext>
            </a:extLst>
          </p:cNvPr>
          <p:cNvSpPr txBox="1"/>
          <p:nvPr/>
        </p:nvSpPr>
        <p:spPr>
          <a:xfrm>
            <a:off x="148434" y="993962"/>
            <a:ext cx="1000077" cy="58477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decision </a:t>
            </a:r>
          </a:p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-Sixth form /College / Apprenticeship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80C023-A169-48BC-8A61-816C7A29EC89}"/>
              </a:ext>
            </a:extLst>
          </p:cNvPr>
          <p:cNvSpPr txBox="1"/>
          <p:nvPr/>
        </p:nvSpPr>
        <p:spPr>
          <a:xfrm>
            <a:off x="7114185" y="14296282"/>
            <a:ext cx="930740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What do you already </a:t>
            </a:r>
            <a:r>
              <a:rPr lang="en-US" sz="800" b="1" dirty="0">
                <a:latin typeface="Tahoma"/>
                <a:ea typeface="Tahoma"/>
                <a:cs typeface="Tahoma"/>
              </a:rPr>
              <a:t>know</a:t>
            </a:r>
            <a:r>
              <a:rPr lang="en-US" sz="800" dirty="0">
                <a:latin typeface="Tahoma"/>
                <a:ea typeface="Tahoma"/>
                <a:cs typeface="Tahoma"/>
              </a:rPr>
              <a:t> that can help you in IT?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CCB37F-E5FC-4A94-9C42-B42FBED6CBCB}"/>
              </a:ext>
            </a:extLst>
          </p:cNvPr>
          <p:cNvSpPr txBox="1"/>
          <p:nvPr/>
        </p:nvSpPr>
        <p:spPr>
          <a:xfrm>
            <a:off x="4855169" y="14296282"/>
            <a:ext cx="1132318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Introduce the three topics that will be covered from Sept-May </a:t>
            </a:r>
            <a:endParaRPr lang="en-US" sz="800">
              <a:latin typeface="Tahoma"/>
              <a:ea typeface="Tahoma"/>
              <a:cs typeface="Tahoma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7D440F-E451-451A-99C1-1348BA31FB4D}"/>
              </a:ext>
            </a:extLst>
          </p:cNvPr>
          <p:cNvSpPr txBox="1"/>
          <p:nvPr/>
        </p:nvSpPr>
        <p:spPr>
          <a:xfrm>
            <a:off x="1242054" y="16182404"/>
            <a:ext cx="1865352" cy="510778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definition of an SME and be able to explain with examples.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D25FF2-6F33-440D-92CB-4C2FFAA2E9C4}"/>
              </a:ext>
            </a:extLst>
          </p:cNvPr>
          <p:cNvCxnSpPr>
            <a:cxnSpLocks/>
          </p:cNvCxnSpPr>
          <p:nvPr/>
        </p:nvCxnSpPr>
        <p:spPr>
          <a:xfrm flipV="1">
            <a:off x="7081261" y="15928077"/>
            <a:ext cx="0" cy="356430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687C1B6B-7118-4929-B5CB-34BB90E516D6}"/>
              </a:ext>
            </a:extLst>
          </p:cNvPr>
          <p:cNvSpPr txBox="1"/>
          <p:nvPr/>
        </p:nvSpPr>
        <p:spPr>
          <a:xfrm>
            <a:off x="6525694" y="16273252"/>
            <a:ext cx="1060363" cy="919401"/>
          </a:xfrm>
          <a:prstGeom prst="wedgeRoundRectCallout">
            <a:avLst>
              <a:gd name="adj1" fmla="val -10026"/>
              <a:gd name="adj2" fmla="val -65501"/>
              <a:gd name="adj3" fmla="val 16667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understand</a:t>
            </a:r>
            <a:r>
              <a:rPr lang="en-US" sz="800" b="1" u="sng" dirty="0">
                <a:latin typeface="Tahoma"/>
                <a:ea typeface="Tahoma"/>
                <a:cs typeface="Tahoma"/>
              </a:rPr>
              <a:t>  </a:t>
            </a:r>
            <a:r>
              <a:rPr lang="en-US" sz="800" dirty="0">
                <a:latin typeface="Tahoma"/>
                <a:ea typeface="Tahoma"/>
                <a:cs typeface="Tahoma"/>
              </a:rPr>
              <a:t>Edexcel Course and assessment requirements to achieve in this course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C2352A-37D0-4F92-A971-240ABED1FECA}"/>
              </a:ext>
            </a:extLst>
          </p:cNvPr>
          <p:cNvSpPr txBox="1"/>
          <p:nvPr/>
        </p:nvSpPr>
        <p:spPr>
          <a:xfrm>
            <a:off x="3260844" y="14602841"/>
            <a:ext cx="1441917" cy="919401"/>
          </a:xfrm>
          <a:prstGeom prst="wedgeRoundRectCallou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Understand</a:t>
            </a:r>
            <a:r>
              <a:rPr lang="en-US" sz="800" dirty="0">
                <a:latin typeface="Tahoma"/>
                <a:ea typeface="Tahoma"/>
                <a:cs typeface="Tahoma"/>
              </a:rPr>
              <a:t> how where to find the resources in case anyone is absent then they will be able to catch up on the knowledge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ED8F31-E509-4ACA-A1FE-67D6B9EA3BE4}"/>
              </a:ext>
            </a:extLst>
          </p:cNvPr>
          <p:cNvSpPr txBox="1"/>
          <p:nvPr/>
        </p:nvSpPr>
        <p:spPr>
          <a:xfrm>
            <a:off x="3087709" y="3947530"/>
            <a:ext cx="1695035" cy="510778"/>
          </a:xfrm>
          <a:prstGeom prst="wedgeRoundRectCallout">
            <a:avLst>
              <a:gd name="adj1" fmla="val 44371"/>
              <a:gd name="adj2" fmla="val 8617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the impact of valuable research and key communication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05DA5E0-5F3F-4B10-976C-8EAA6C171E36}"/>
              </a:ext>
            </a:extLst>
          </p:cNvPr>
          <p:cNvCxnSpPr>
            <a:cxnSpLocks/>
          </p:cNvCxnSpPr>
          <p:nvPr/>
        </p:nvCxnSpPr>
        <p:spPr>
          <a:xfrm>
            <a:off x="2742468" y="8924576"/>
            <a:ext cx="8266" cy="318148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1FA6F47B-4D7F-4F5E-B951-8F1439838C9F}"/>
              </a:ext>
            </a:extLst>
          </p:cNvPr>
          <p:cNvSpPr txBox="1"/>
          <p:nvPr/>
        </p:nvSpPr>
        <p:spPr>
          <a:xfrm>
            <a:off x="1928874" y="13982728"/>
            <a:ext cx="2169319" cy="374571"/>
          </a:xfrm>
          <a:prstGeom prst="wedgeRoundRectCallout">
            <a:avLst>
              <a:gd name="adj1" fmla="val 8585"/>
              <a:gd name="adj2" fmla="val 5149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Understand customer needs and competitor behaviour through market research</a:t>
            </a:r>
            <a:endParaRPr lang="en-US" dirty="0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4579B2E-5AE9-4417-814F-E3955753F749}"/>
              </a:ext>
            </a:extLst>
          </p:cNvPr>
          <p:cNvCxnSpPr>
            <a:cxnSpLocks/>
          </p:cNvCxnSpPr>
          <p:nvPr/>
        </p:nvCxnSpPr>
        <p:spPr>
          <a:xfrm flipH="1">
            <a:off x="3331698" y="15292153"/>
            <a:ext cx="14751" cy="568556"/>
          </a:xfrm>
          <a:prstGeom prst="line">
            <a:avLst/>
          </a:prstGeom>
          <a:ln w="28575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66003" y="15971006"/>
            <a:ext cx="1146800" cy="646986"/>
          </a:xfrm>
          <a:prstGeom prst="wedgeRoundRectCallout">
            <a:avLst>
              <a:gd name="adj1" fmla="val 67052"/>
              <a:gd name="adj2" fmla="val -83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dirty="0">
                <a:ea typeface="+mn-lt"/>
                <a:cs typeface="+mn-lt"/>
              </a:rPr>
              <a:t>Understand how and why enterprises and entrepreneurs are successful</a:t>
            </a:r>
            <a:endParaRPr lang="en-GB" sz="800" dirty="0" err="1">
              <a:latin typeface="Tahoma"/>
              <a:ea typeface="Tahoma"/>
              <a:cs typeface="Tahoma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866F020-A602-4FB2-9A51-A4E8D116F772}"/>
              </a:ext>
            </a:extLst>
          </p:cNvPr>
          <p:cNvSpPr txBox="1"/>
          <p:nvPr/>
        </p:nvSpPr>
        <p:spPr>
          <a:xfrm>
            <a:off x="150813" y="13005641"/>
            <a:ext cx="1056484" cy="510778"/>
          </a:xfrm>
          <a:prstGeom prst="wedgeRoundRectCallout">
            <a:avLst>
              <a:gd name="adj1" fmla="val 35686"/>
              <a:gd name="adj2" fmla="val 8428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latin typeface="Tahoma"/>
                <a:ea typeface="Tahoma"/>
                <a:cs typeface="Tahoma"/>
              </a:rPr>
              <a:t>Apply</a:t>
            </a:r>
            <a:r>
              <a:rPr lang="en-US" sz="800" dirty="0">
                <a:latin typeface="Tahoma"/>
                <a:ea typeface="Tahoma"/>
                <a:cs typeface="Tahoma"/>
              </a:rPr>
              <a:t> knowledge toc coursework brief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2363754" y="12831843"/>
            <a:ext cx="1493311" cy="374571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Complete primary and secondary research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A9BB53E-39FD-4587-8C99-9F98305BA037}"/>
              </a:ext>
            </a:extLst>
          </p:cNvPr>
          <p:cNvSpPr txBox="1"/>
          <p:nvPr/>
        </p:nvSpPr>
        <p:spPr>
          <a:xfrm>
            <a:off x="61033" y="8676238"/>
            <a:ext cx="1735132" cy="238363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a profit and loss account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118002" y="3955563"/>
            <a:ext cx="2520703" cy="374571"/>
          </a:xfrm>
          <a:prstGeom prst="wedgeRoundRectCallout">
            <a:avLst>
              <a:gd name="adj1" fmla="val 62341"/>
              <a:gd name="adj2" fmla="val 150861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financial projections to back-up your statements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966202A-DD46-4EC1-8E9F-0D8D44FB72CB}"/>
              </a:ext>
            </a:extLst>
          </p:cNvPr>
          <p:cNvSpPr txBox="1"/>
          <p:nvPr/>
        </p:nvSpPr>
        <p:spPr>
          <a:xfrm>
            <a:off x="5922657" y="1851051"/>
            <a:ext cx="1749755" cy="510778"/>
          </a:xfrm>
          <a:prstGeom prst="wedgeRoundRectCallout">
            <a:avLst>
              <a:gd name="adj1" fmla="val 33032"/>
              <a:gd name="adj2" fmla="val 72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Review the presentation of the micro-enterprise idea to meet specific requirements</a:t>
            </a:r>
            <a:endParaRPr lang="en-US" dirty="0"/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BCFEBB83-3829-41E5-986B-677B478EB9CD}"/>
              </a:ext>
            </a:extLst>
          </p:cNvPr>
          <p:cNvSpPr txBox="1"/>
          <p:nvPr/>
        </p:nvSpPr>
        <p:spPr>
          <a:xfrm>
            <a:off x="4084381" y="2479786"/>
            <a:ext cx="152469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Intervention &amp; Revision Lunch time  sessions</a:t>
            </a:r>
            <a:endParaRPr lang="en-US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4482058" y="12727530"/>
            <a:ext cx="1161975" cy="510778"/>
          </a:xfrm>
          <a:prstGeom prst="wedgeRoundRectCallout">
            <a:avLst>
              <a:gd name="adj1" fmla="val -57111"/>
              <a:gd name="adj2" fmla="val 8570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how to </a:t>
            </a:r>
            <a:r>
              <a:rPr lang="en-US" sz="800" dirty="0" err="1">
                <a:latin typeface="Tahoma"/>
                <a:ea typeface="Tahoma"/>
                <a:cs typeface="Tahoma"/>
              </a:rPr>
              <a:t>analyse</a:t>
            </a:r>
            <a:r>
              <a:rPr lang="en-US" sz="800" dirty="0">
                <a:latin typeface="Tahoma"/>
                <a:ea typeface="Tahoma"/>
                <a:cs typeface="Tahoma"/>
              </a:rPr>
              <a:t> and assess data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8105541" y="1737171"/>
            <a:ext cx="876038" cy="510778"/>
          </a:xfrm>
          <a:prstGeom prst="wedgeRoundRectCallout">
            <a:avLst>
              <a:gd name="adj1" fmla="val -17647"/>
              <a:gd name="adj2" fmla="val 124162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Tahoma"/>
                <a:ea typeface="Tahoma"/>
                <a:cs typeface="Tahoma"/>
              </a:rPr>
              <a:t>Unit 1: Exam –Revision and Attempt 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F6DF26-EC4F-4F09-84CE-3B1491E0D249}"/>
              </a:ext>
            </a:extLst>
          </p:cNvPr>
          <p:cNvSpPr txBox="1"/>
          <p:nvPr/>
        </p:nvSpPr>
        <p:spPr>
          <a:xfrm>
            <a:off x="62769" y="11467412"/>
            <a:ext cx="1084823" cy="919401"/>
          </a:xfrm>
          <a:prstGeom prst="wedgeRoundRectCallout">
            <a:avLst>
              <a:gd name="adj1" fmla="val -3712"/>
              <a:gd name="adj2" fmla="val -11673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a Break-even Analysis</a:t>
            </a:r>
          </a:p>
          <a:p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00" dirty="0">
                <a:latin typeface="Tahoma"/>
                <a:ea typeface="Tahoma"/>
                <a:cs typeface="Tahoma"/>
              </a:rPr>
              <a:t>And present your micro enterprise idea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7C3A564-9D0C-44EE-BA0D-9A63F0DC54F0}"/>
              </a:ext>
            </a:extLst>
          </p:cNvPr>
          <p:cNvSpPr txBox="1"/>
          <p:nvPr/>
        </p:nvSpPr>
        <p:spPr>
          <a:xfrm>
            <a:off x="1304067" y="3932007"/>
            <a:ext cx="1480154" cy="510778"/>
          </a:xfrm>
          <a:prstGeom prst="wedgeRoundRectCallout">
            <a:avLst>
              <a:gd name="adj1" fmla="val 15422"/>
              <a:gd name="adj2" fmla="val 747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dirty="0">
                <a:ea typeface="+mn-lt"/>
                <a:cs typeface="+mn-lt"/>
              </a:rPr>
              <a:t>Present a plan for the micro-enterprise idea to meet specific requirement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7944506" y="7319630"/>
            <a:ext cx="1274618" cy="1304869"/>
            <a:chOff x="838904" y="10376726"/>
            <a:chExt cx="1274618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1BFA5E-F85E-4F29-B5AC-5D49AE7F5F88}"/>
              </a:ext>
            </a:extLst>
          </p:cNvPr>
          <p:cNvSpPr txBox="1"/>
          <p:nvPr/>
        </p:nvSpPr>
        <p:spPr>
          <a:xfrm>
            <a:off x="5827870" y="8299208"/>
            <a:ext cx="1147438" cy="238363"/>
          </a:xfrm>
          <a:prstGeom prst="wedgeRoundRectCallout">
            <a:avLst>
              <a:gd name="adj1" fmla="val 14294"/>
              <a:gd name="adj2" fmla="val 13581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Topic 3 Assessment.</a:t>
            </a:r>
            <a:endParaRPr lang="en-GB" sz="800" dirty="0">
              <a:latin typeface="Tahoma"/>
              <a:ea typeface="Tahoma"/>
              <a:cs typeface="Tahoma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D900B10-D92A-44B5-B979-AD7D77736D44}"/>
              </a:ext>
            </a:extLst>
          </p:cNvPr>
          <p:cNvSpPr txBox="1"/>
          <p:nvPr/>
        </p:nvSpPr>
        <p:spPr>
          <a:xfrm>
            <a:off x="6509500" y="6116806"/>
            <a:ext cx="1649708" cy="374571"/>
          </a:xfrm>
          <a:prstGeom prst="wedgeRoundRectCallout">
            <a:avLst>
              <a:gd name="adj1" fmla="val 34920"/>
              <a:gd name="adj2" fmla="val 7075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Choose an idea and produce a plan for a micro-enterprise idea</a:t>
            </a:r>
            <a:endParaRPr lang="en-US" dirty="0"/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4249505" y="6257500"/>
            <a:ext cx="2063672" cy="374571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primary and secondary research to back-up your idea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F772946-7B05-4F13-BEE8-02D226A69841}"/>
              </a:ext>
            </a:extLst>
          </p:cNvPr>
          <p:cNvSpPr txBox="1"/>
          <p:nvPr/>
        </p:nvSpPr>
        <p:spPr>
          <a:xfrm>
            <a:off x="2059414" y="5857766"/>
            <a:ext cx="2068061" cy="783193"/>
          </a:xfrm>
          <a:prstGeom prst="wedgeRoundRectCallout">
            <a:avLst>
              <a:gd name="adj1" fmla="val 553"/>
              <a:gd name="adj2" fmla="val 6554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a report based on your findings, where their any anomalies to be found? Any patterns or trends and make recommendations for the company to move forward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2966787" y="2064617"/>
            <a:ext cx="2498195" cy="238363"/>
          </a:xfrm>
          <a:prstGeom prst="wedgeRoundRectCallout">
            <a:avLst>
              <a:gd name="adj1" fmla="val -23436"/>
              <a:gd name="adj2" fmla="val 6694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Revise, the marketing methods that are used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0" name="Picture 389">
            <a:extLst>
              <a:ext uri="{FF2B5EF4-FFF2-40B4-BE49-F238E27FC236}">
                <a16:creationId xmlns:a16="http://schemas.microsoft.com/office/drawing/2014/main" id="{BC9F3DF9-FBEB-4193-BA00-BB9537EE86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6379" b="13210"/>
          <a:stretch/>
        </p:blipFill>
        <p:spPr>
          <a:xfrm>
            <a:off x="407672" y="2111245"/>
            <a:ext cx="561992" cy="571516"/>
          </a:xfrm>
          <a:prstGeom prst="rect">
            <a:avLst/>
          </a:prstGeom>
        </p:spPr>
      </p:pic>
      <p:sp>
        <p:nvSpPr>
          <p:cNvPr id="11" name="AutoShape 2" descr="Ormiston Maritime Academ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77" y="-43615"/>
            <a:ext cx="1483293" cy="961823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E026DB25-DE26-4F4B-9E3C-A04EE1FC4ED3}"/>
              </a:ext>
            </a:extLst>
          </p:cNvPr>
          <p:cNvSpPr txBox="1"/>
          <p:nvPr/>
        </p:nvSpPr>
        <p:spPr>
          <a:xfrm>
            <a:off x="4102784" y="9840506"/>
            <a:ext cx="1399547" cy="238363"/>
          </a:xfrm>
          <a:prstGeom prst="wedgeRoundRectCallout">
            <a:avLst>
              <a:gd name="adj1" fmla="val 68247"/>
              <a:gd name="adj2" fmla="val -127425"/>
              <a:gd name="adj3" fmla="val 16667"/>
            </a:avLst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10 Work Experience 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181662" y="471827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applications 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6714538" y="2824346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Interviews  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943977" y="15740122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Skills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1778187" y="15578799"/>
            <a:ext cx="1406232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Component 1: Investigate into SMEs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6720061" y="9201915"/>
            <a:ext cx="1292183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Component 2: Coursework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8150937" y="748998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1882862" y="1581169"/>
            <a:ext cx="876038" cy="510778"/>
          </a:xfrm>
          <a:prstGeom prst="wedgeRoundRectCallout">
            <a:avLst>
              <a:gd name="adj1" fmla="val -69474"/>
              <a:gd name="adj2" fmla="val -9961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dirty="0">
                <a:latin typeface="Tahoma"/>
                <a:ea typeface="Tahoma"/>
                <a:cs typeface="Tahoma"/>
              </a:rPr>
              <a:t>Unit 1: Exam –Revision and Attempt 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2130579" y="10560370"/>
            <a:ext cx="1493311" cy="510778"/>
          </a:xfrm>
          <a:prstGeom prst="wedgeRoundRectCallout">
            <a:avLst>
              <a:gd name="adj1" fmla="val -12259"/>
              <a:gd name="adj2" fmla="val 852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Apply finance knowledge and produce a cashflow forecast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7624359" y="9714861"/>
            <a:ext cx="1182909" cy="374571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Produce a micro-enterprise idea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6688539" y="5500104"/>
            <a:ext cx="2520703" cy="374571"/>
          </a:xfrm>
          <a:prstGeom prst="wedgeRoundRectCallout">
            <a:avLst>
              <a:gd name="adj1" fmla="val 33119"/>
              <a:gd name="adj2" fmla="val -18728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the different threats and the different preventable methods that can be done.</a:t>
            </a:r>
            <a:endParaRPr lang="en-GB" sz="800" dirty="0">
              <a:latin typeface="Tahoma"/>
              <a:ea typeface="Tahoma"/>
              <a:cs typeface="Tahoma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01ED34E-4687-4198-8CC1-E0DE0103FDB6}"/>
              </a:ext>
            </a:extLst>
          </p:cNvPr>
          <p:cNvSpPr txBox="1"/>
          <p:nvPr/>
        </p:nvSpPr>
        <p:spPr>
          <a:xfrm>
            <a:off x="8818115" y="3603648"/>
            <a:ext cx="876038" cy="510778"/>
          </a:xfrm>
          <a:prstGeom prst="wedgeRoundRectCallout">
            <a:avLst>
              <a:gd name="adj1" fmla="val -44466"/>
              <a:gd name="adj2" fmla="val 7999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security parameters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1586186" y="3255283"/>
            <a:ext cx="2498195" cy="238363"/>
          </a:xfrm>
          <a:prstGeom prst="wedgeRoundRectCallout">
            <a:avLst>
              <a:gd name="adj1" fmla="val -21148"/>
              <a:gd name="adj2" fmla="val -771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Revise financial strategies that are  used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226830" y="3367297"/>
            <a:ext cx="2520703" cy="374571"/>
          </a:xfrm>
          <a:prstGeom prst="wedgeRoundRectCallout">
            <a:avLst>
              <a:gd name="adj1" fmla="val 62341"/>
              <a:gd name="adj2" fmla="val -171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wider implications of digital systems (legal and ethical)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1543100" y="4832725"/>
            <a:ext cx="1292183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Component 2: Coursework</a:t>
            </a:r>
            <a:endParaRPr lang="en-US" sz="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AFD15-2513-9998-5C88-3B7D14F268FB}"/>
              </a:ext>
            </a:extLst>
          </p:cNvPr>
          <p:cNvSpPr txBox="1"/>
          <p:nvPr/>
        </p:nvSpPr>
        <p:spPr>
          <a:xfrm>
            <a:off x="3556260" y="13453333"/>
            <a:ext cx="1904112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Component 1: Investigate into SMEs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4EDE0-A01E-5761-D7AF-9E30D6B12613}"/>
              </a:ext>
            </a:extLst>
          </p:cNvPr>
          <p:cNvSpPr txBox="1"/>
          <p:nvPr/>
        </p:nvSpPr>
        <p:spPr>
          <a:xfrm>
            <a:off x="3218145" y="11258810"/>
            <a:ext cx="2805569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Component 1: Investigate into SMEs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78834-53F1-423F-8B42-7A45A1D30B8C}"/>
              </a:ext>
            </a:extLst>
          </p:cNvPr>
          <p:cNvSpPr txBox="1"/>
          <p:nvPr/>
        </p:nvSpPr>
        <p:spPr>
          <a:xfrm>
            <a:off x="4417037" y="6969143"/>
            <a:ext cx="1292183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Component 2: Coursework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1FB5B-AF1C-C506-F539-A4015A15674E}"/>
              </a:ext>
            </a:extLst>
          </p:cNvPr>
          <p:cNvSpPr txBox="1"/>
          <p:nvPr/>
        </p:nvSpPr>
        <p:spPr>
          <a:xfrm>
            <a:off x="6982516" y="4824080"/>
            <a:ext cx="1292183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Component 3 : Exam Content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21AD5-03FB-EAD2-68F0-81C18D265068}"/>
              </a:ext>
            </a:extLst>
          </p:cNvPr>
          <p:cNvSpPr txBox="1"/>
          <p:nvPr/>
        </p:nvSpPr>
        <p:spPr>
          <a:xfrm>
            <a:off x="2095341" y="2592696"/>
            <a:ext cx="1292183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/>
                <a:ea typeface="Tahoma"/>
                <a:cs typeface="Tahoma"/>
              </a:rPr>
              <a:t>Component 3 : Exam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530B7-1417-FAF3-60F6-907297D8A4BF}"/>
              </a:ext>
            </a:extLst>
          </p:cNvPr>
          <p:cNvSpPr txBox="1"/>
          <p:nvPr/>
        </p:nvSpPr>
        <p:spPr>
          <a:xfrm>
            <a:off x="7805753" y="10395119"/>
            <a:ext cx="1495283" cy="646986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ea typeface="+mn-lt"/>
                <a:cs typeface="+mn-lt"/>
              </a:rPr>
              <a:t>Understand how the outcomes of situational analyses may affect enterprises.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F031B-CF23-EA65-A5E6-B188AA643DBC}"/>
              </a:ext>
            </a:extLst>
          </p:cNvPr>
          <p:cNvSpPr txBox="1"/>
          <p:nvPr/>
        </p:nvSpPr>
        <p:spPr>
          <a:xfrm>
            <a:off x="6073264" y="12582019"/>
            <a:ext cx="1515032" cy="374571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baseline="0">
                <a:latin typeface="Tahoma"/>
              </a:rPr>
              <a:t>Apply</a:t>
            </a:r>
            <a:r>
              <a:rPr lang="en-US" sz="800" baseline="0">
                <a:latin typeface="Tahoma"/>
              </a:rPr>
              <a:t> knowledge toc coursework brief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89A3C-342B-CC49-C566-F78180D3E686}"/>
              </a:ext>
            </a:extLst>
          </p:cNvPr>
          <p:cNvSpPr txBox="1"/>
          <p:nvPr/>
        </p:nvSpPr>
        <p:spPr>
          <a:xfrm>
            <a:off x="5711119" y="10454239"/>
            <a:ext cx="1493311" cy="374571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baseline="0">
                <a:latin typeface="Tahoma"/>
              </a:rPr>
              <a:t>Apply</a:t>
            </a:r>
            <a:r>
              <a:rPr lang="en-US" sz="800" baseline="0">
                <a:latin typeface="Tahoma"/>
              </a:rPr>
              <a:t> knowledge toc coursework brief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954A7-0DB6-3313-0DD9-D6F79CB88FED}"/>
              </a:ext>
            </a:extLst>
          </p:cNvPr>
          <p:cNvSpPr txBox="1"/>
          <p:nvPr/>
        </p:nvSpPr>
        <p:spPr>
          <a:xfrm>
            <a:off x="4103645" y="10584430"/>
            <a:ext cx="1493311" cy="510778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Apply knowledge of SMEs to set-up a micro enterprise in School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4DED5-156A-4A85-3E9D-D956381AAEC6}"/>
              </a:ext>
            </a:extLst>
          </p:cNvPr>
          <p:cNvSpPr txBox="1"/>
          <p:nvPr/>
        </p:nvSpPr>
        <p:spPr>
          <a:xfrm>
            <a:off x="766789" y="8013991"/>
            <a:ext cx="1735132" cy="510778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Analysis the success of your mini enterprise and review and improve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86DFD-76D4-6932-3E3A-E208294A2539}"/>
              </a:ext>
            </a:extLst>
          </p:cNvPr>
          <p:cNvSpPr txBox="1"/>
          <p:nvPr/>
        </p:nvSpPr>
        <p:spPr>
          <a:xfrm>
            <a:off x="4425965" y="8167509"/>
            <a:ext cx="1121572" cy="510778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Present findings from what you have learnt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2BF78-0D58-DC84-CB18-EA292D446A0E}"/>
              </a:ext>
            </a:extLst>
          </p:cNvPr>
          <p:cNvSpPr txBox="1"/>
          <p:nvPr/>
        </p:nvSpPr>
        <p:spPr>
          <a:xfrm>
            <a:off x="2591702" y="8257750"/>
            <a:ext cx="1726245" cy="510778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importance and forms of communication methods that are used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645B2-6ED9-4FD8-A3EA-32AF71DB5DF1}">
  <ds:schemaRefs>
    <ds:schemaRef ds:uri="http://schemas.microsoft.com/office/2006/metadata/properties"/>
    <ds:schemaRef ds:uri="http://schemas.microsoft.com/office/infopath/2007/PartnerControls"/>
    <ds:schemaRef ds:uri="4276e521-d8f5-44a8-8722-75164a36e364"/>
    <ds:schemaRef ds:uri="b6daa2f3-06b5-47f8-a85d-067055f32ca7"/>
  </ds:schemaRefs>
</ds:datastoreItem>
</file>

<file path=customXml/itemProps2.xml><?xml version="1.0" encoding="utf-8"?>
<ds:datastoreItem xmlns:ds="http://schemas.openxmlformats.org/officeDocument/2006/customXml" ds:itemID="{3C719BC9-2484-487B-A101-7EC61EDB0C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99FC22-2390-4CD0-895E-8A6C76680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16263</TotalTime>
  <Words>562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 Gorry</cp:lastModifiedBy>
  <cp:revision>733</cp:revision>
  <cp:lastPrinted>2018-09-02T17:44:52Z</cp:lastPrinted>
  <dcterms:created xsi:type="dcterms:W3CDTF">2018-02-08T08:28:53Z</dcterms:created>
  <dcterms:modified xsi:type="dcterms:W3CDTF">2025-03-31T08:25:17Z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13600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