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30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3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5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2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2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7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4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1A8F-1BDB-4697-A627-6703CE5731C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8489-55CF-4F5D-97CB-562A2E9FF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5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63562"/>
              </p:ext>
            </p:extLst>
          </p:nvPr>
        </p:nvGraphicFramePr>
        <p:xfrm>
          <a:off x="0" y="1342750"/>
          <a:ext cx="6400801" cy="2554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902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489508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641391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Ferrous Metals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contain iron and are magnetic and rust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5764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 Carbon Steel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Tough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ductile and easily machined and welded</a:t>
                      </a:r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Construction, screws, cars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59476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Carbon Steel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Hard and wears well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Tools, blades and knives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46674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Cast Iron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Hard but brittle. Easily cast but hard to machine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Pots, pans, vices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48943"/>
              </p:ext>
            </p:extLst>
          </p:nvPr>
        </p:nvGraphicFramePr>
        <p:xfrm>
          <a:off x="2" y="4041648"/>
          <a:ext cx="6400799" cy="2799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901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489507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641391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Non-Ferrous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Metals do not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contain iron, aren’t magnetic and don’t rust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6573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Aluminium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Light, high strength to weight ratio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ductile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Pots, pans, cars, cans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Copper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Ductile, malleable and good conductor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Plumbing supplies and cables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Tin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Soft, malleable and good conductor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Used as a protective coating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0631" y="963609"/>
            <a:ext cx="6160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Metals come from ores in the ground.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 forms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sheets, bars and rods</a:t>
            </a:r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18434"/>
              </p:ext>
            </p:extLst>
          </p:nvPr>
        </p:nvGraphicFramePr>
        <p:xfrm>
          <a:off x="0" y="7204455"/>
          <a:ext cx="6400800" cy="2268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901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489509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641390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Alloys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mixtures of 2 or more metals to get the best of their properties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6573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Brass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Malleable and easy to cast</a:t>
                      </a:r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Musical instruments, plumbing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Stainless Steel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rust, hard and smooth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Cutlery, medical tools, </a:t>
                      </a:r>
                      <a:r>
                        <a:rPr lang="en-GB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601521" y="8200149"/>
            <a:ext cx="28533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Metals are mined from the earth and then go through an extraction process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Extraction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happens by putting the ore in a blast furnace 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metal is then separated from the waste material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3740" y="224714"/>
            <a:ext cx="6615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  <a:latin typeface="Chalk Dash" panose="03000600000000000000" pitchFamily="66" charset="0"/>
              </a:rPr>
              <a:t>Metals, Alloys and Plastics</a:t>
            </a:r>
            <a:endParaRPr lang="en-GB" sz="1200" dirty="0">
              <a:solidFill>
                <a:schemeClr val="accent2"/>
              </a:solidFill>
              <a:latin typeface="Chalk Dash" panose="03000600000000000000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4832" y="658368"/>
            <a:ext cx="241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Metals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7776" y="6937248"/>
            <a:ext cx="241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Alloys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3764" y="7672039"/>
            <a:ext cx="260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Processing of </a:t>
            </a:r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Metals and Alloys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800" y="1042857"/>
            <a:ext cx="6160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Plastics come from crude oil.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 forms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sheets, powders, granules and rods</a:t>
            </a:r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45001" y="737616"/>
            <a:ext cx="241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63588"/>
              </p:ext>
            </p:extLst>
          </p:nvPr>
        </p:nvGraphicFramePr>
        <p:xfrm>
          <a:off x="6601968" y="1458574"/>
          <a:ext cx="6199633" cy="307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991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379838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589804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Thermoplastics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reheated and reshaped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infinite amount of times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5764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blow moulded,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food safe and easily recycled </a:t>
                      </a:r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Bottles, packaging, </a:t>
                      </a:r>
                      <a:r>
                        <a:rPr lang="en-GB" sz="1200" b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59476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PVC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Flexible, tough, easily 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extruded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Pipes,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tape, hard hats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46674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HIPS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Flexible, lightweight, food safe and easily 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vacuum formed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Containers and yoghurt pots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  <a:tr h="46674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Acrylic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Tough, brittle,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easily scratched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 lights,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baths, displays/ signs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2637012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16843"/>
              </p:ext>
            </p:extLst>
          </p:nvPr>
        </p:nvGraphicFramePr>
        <p:xfrm>
          <a:off x="6601969" y="4626864"/>
          <a:ext cx="6199631" cy="2799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311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Thermosets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once heated and set 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cannot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reshaped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6573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Melamine Formaldehyde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Food safe, hygienic, hard and brittle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Kitchenware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work surfaces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Urea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1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Formalehyde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 insulator,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hard and brittle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Electrical casings,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buttons and handles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Polyester Resin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Strong, heat resistant, can be transparent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Coatings,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casings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912096" y="7544320"/>
            <a:ext cx="262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Processing of </a:t>
            </a:r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64624" y="7885236"/>
            <a:ext cx="3090672" cy="156966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Crude oil is extracted from the earth and then processes into different types of fuels, etc. This is called 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Fractional Distillation</a:t>
            </a:r>
          </a:p>
          <a:p>
            <a:pPr algn="ct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process called 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Cracking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then converts the large hydrocarbon molecules into plastics</a:t>
            </a:r>
          </a:p>
        </p:txBody>
      </p:sp>
    </p:spTree>
    <p:extLst>
      <p:ext uri="{BB962C8B-B14F-4D97-AF65-F5344CB8AC3E}">
        <p14:creationId xmlns:p14="http://schemas.microsoft.com/office/powerpoint/2010/main" val="6906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8FDC2D-F12F-45F3-BE7C-F6856711AE7C}"/>
</file>

<file path=customXml/itemProps2.xml><?xml version="1.0" encoding="utf-8"?>
<ds:datastoreItem xmlns:ds="http://schemas.openxmlformats.org/officeDocument/2006/customXml" ds:itemID="{C606543B-8574-4885-8ADB-BA613ADCA7D2}"/>
</file>

<file path=customXml/itemProps3.xml><?xml version="1.0" encoding="utf-8"?>
<ds:datastoreItem xmlns:ds="http://schemas.openxmlformats.org/officeDocument/2006/customXml" ds:itemID="{938D9BB6-D715-419F-9B02-BB0318076A8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400</Words>
  <Application>Microsoft Office PowerPoint</Application>
  <PresentationFormat>A3 Paper (297x420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11</cp:revision>
  <dcterms:created xsi:type="dcterms:W3CDTF">2019-06-26T13:29:02Z</dcterms:created>
  <dcterms:modified xsi:type="dcterms:W3CDTF">2019-06-26T15:30:52Z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