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20" y="72"/>
      </p:cViewPr>
      <p:guideLst>
        <p:guide orient="horz" pos="3024"/>
        <p:guide pos="40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43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83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016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80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520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856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219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98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67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744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74A74-595D-49F1-9A44-86E42DE2B7E0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0A39-5823-4F26-AD9F-9594B0A017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69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icture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6565392" y="886807"/>
            <a:ext cx="6053328" cy="416966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128016" y="844135"/>
            <a:ext cx="6053328" cy="416966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7" t="-119" r="45879" b="52512"/>
          <a:stretch/>
        </p:blipFill>
        <p:spPr>
          <a:xfrm>
            <a:off x="4401879" y="5772882"/>
            <a:ext cx="1570156" cy="148085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72" t="7809" r="35693" b="52572"/>
          <a:stretch/>
        </p:blipFill>
        <p:spPr>
          <a:xfrm>
            <a:off x="2532773" y="7679080"/>
            <a:ext cx="1628991" cy="148609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5" r="33679" b="52197"/>
          <a:stretch/>
        </p:blipFill>
        <p:spPr>
          <a:xfrm>
            <a:off x="458260" y="5799770"/>
            <a:ext cx="1880818" cy="148655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/>
          <p:cNvSpPr txBox="1"/>
          <p:nvPr/>
        </p:nvSpPr>
        <p:spPr>
          <a:xfrm>
            <a:off x="2428454" y="192505"/>
            <a:ext cx="746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  <a:latin typeface="Chalk Dash" panose="03000600000000000000" pitchFamily="66" charset="0"/>
              </a:rPr>
              <a:t>Mechanical Systems</a:t>
            </a:r>
            <a:endParaRPr lang="en-GB" dirty="0">
              <a:solidFill>
                <a:srgbClr val="0070C0"/>
              </a:solidFill>
              <a:latin typeface="Chalk Dash" panose="03000600000000000000" pitchFamily="66" charset="0"/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307367" y="1467896"/>
            <a:ext cx="1023808" cy="3218688"/>
            <a:chOff x="6675440" y="1060704"/>
            <a:chExt cx="1023808" cy="3218688"/>
          </a:xfrm>
        </p:grpSpPr>
        <p:sp>
          <p:nvSpPr>
            <p:cNvPr id="4" name="Down Arrow 3"/>
            <p:cNvSpPr/>
            <p:nvPr/>
          </p:nvSpPr>
          <p:spPr>
            <a:xfrm>
              <a:off x="6675440" y="1137386"/>
              <a:ext cx="1023808" cy="3142006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67729" y="1060704"/>
              <a:ext cx="437427" cy="3090672"/>
            </a:xfrm>
            <a:prstGeom prst="rect">
              <a:avLst/>
            </a:prstGeom>
            <a:noFill/>
          </p:spPr>
          <p:txBody>
            <a:bodyPr vert="wordArtVert" wrap="square" rtlCol="0">
              <a:spAutoFit/>
            </a:bodyPr>
            <a:lstStyle/>
            <a:p>
              <a:pPr algn="ctr"/>
              <a:r>
                <a:rPr lang="en-GB" sz="1400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Compression</a:t>
              </a:r>
              <a:endParaRPr lang="en-GB" sz="1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604943" y="1580511"/>
            <a:ext cx="4110860" cy="972151"/>
            <a:chOff x="1755096" y="1155031"/>
            <a:chExt cx="4110860" cy="972151"/>
          </a:xfrm>
        </p:grpSpPr>
        <p:grpSp>
          <p:nvGrpSpPr>
            <p:cNvPr id="34" name="Group 33"/>
            <p:cNvGrpSpPr/>
            <p:nvPr/>
          </p:nvGrpSpPr>
          <p:grpSpPr>
            <a:xfrm>
              <a:off x="1755096" y="1155031"/>
              <a:ext cx="3140311" cy="972151"/>
              <a:chOff x="8265624" y="880711"/>
              <a:chExt cx="3140311" cy="972151"/>
            </a:xfrm>
          </p:grpSpPr>
          <p:sp>
            <p:nvSpPr>
              <p:cNvPr id="5" name="Left-Right Arrow 4"/>
              <p:cNvSpPr/>
              <p:nvPr/>
            </p:nvSpPr>
            <p:spPr>
              <a:xfrm>
                <a:off x="8265624" y="880711"/>
                <a:ext cx="3140311" cy="972151"/>
              </a:xfrm>
              <a:prstGeom prst="leftRightArrow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8494295" y="1155032"/>
                <a:ext cx="1828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Ten</a:t>
                </a:r>
                <a:endParaRPr lang="en-GB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4037156" y="1473949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sion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785991" y="3048364"/>
            <a:ext cx="2634252" cy="1570797"/>
            <a:chOff x="8154064" y="2165684"/>
            <a:chExt cx="2634252" cy="1570797"/>
          </a:xfrm>
        </p:grpSpPr>
        <p:grpSp>
          <p:nvGrpSpPr>
            <p:cNvPr id="7" name="Group 6"/>
            <p:cNvGrpSpPr/>
            <p:nvPr/>
          </p:nvGrpSpPr>
          <p:grpSpPr>
            <a:xfrm>
              <a:off x="8154064" y="2165684"/>
              <a:ext cx="1952462" cy="1570797"/>
              <a:chOff x="5375251" y="4847237"/>
              <a:chExt cx="2664823" cy="1463040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8" name="Right Arrow 7"/>
              <p:cNvSpPr/>
              <p:nvPr/>
            </p:nvSpPr>
            <p:spPr>
              <a:xfrm>
                <a:off x="6263526" y="4847237"/>
                <a:ext cx="1776548" cy="862149"/>
              </a:xfrm>
              <a:prstGeom prst="rightArrow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" name="Left Arrow 8"/>
              <p:cNvSpPr/>
              <p:nvPr/>
            </p:nvSpPr>
            <p:spPr>
              <a:xfrm>
                <a:off x="5375251" y="5539569"/>
                <a:ext cx="1763487" cy="770708"/>
              </a:xfrm>
              <a:prstGeom prst="leftArrow">
                <a:avLst/>
              </a:prstGeom>
              <a:grp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8959516" y="2462463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She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983579" y="3104147"/>
              <a:ext cx="689810" cy="3773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ar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 rot="3485645">
            <a:off x="3801960" y="2364008"/>
            <a:ext cx="2072641" cy="2037050"/>
            <a:chOff x="10326622" y="3258150"/>
            <a:chExt cx="2072641" cy="2037050"/>
          </a:xfrm>
        </p:grpSpPr>
        <p:sp>
          <p:nvSpPr>
            <p:cNvPr id="6" name="Curved Down Arrow 5"/>
            <p:cNvSpPr/>
            <p:nvPr/>
          </p:nvSpPr>
          <p:spPr>
            <a:xfrm>
              <a:off x="10326622" y="3258150"/>
              <a:ext cx="2072641" cy="1002953"/>
            </a:xfrm>
            <a:prstGeom prst="curved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 rot="3592180">
              <a:off x="10685326" y="4041648"/>
              <a:ext cx="1860242" cy="646861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7771198"/>
                </a:avLst>
              </a:prstTxWarp>
              <a:spAutoFit/>
            </a:bodyPr>
            <a:lstStyle/>
            <a:p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Torsion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0933979" y="1571806"/>
            <a:ext cx="2472087" cy="1084766"/>
            <a:chOff x="7971323" y="2909718"/>
            <a:chExt cx="2472087" cy="108476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01585" y="2909718"/>
              <a:ext cx="953286" cy="953286"/>
            </a:xfrm>
            <a:prstGeom prst="rect">
              <a:avLst/>
            </a:prstGeom>
          </p:spPr>
        </p:pic>
        <p:sp>
          <p:nvSpPr>
            <p:cNvPr id="38" name="TextBox 37"/>
            <p:cNvSpPr txBox="1"/>
            <p:nvPr/>
          </p:nvSpPr>
          <p:spPr>
            <a:xfrm rot="20480587">
              <a:off x="7971323" y="2999874"/>
              <a:ext cx="2472087" cy="994610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711969"/>
                </a:avLst>
              </a:prstTxWarp>
              <a:spAutoFit/>
            </a:bodyPr>
            <a:lstStyle/>
            <a:p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Rotation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779715" y="1707842"/>
            <a:ext cx="2272424" cy="1141599"/>
            <a:chOff x="9559491" y="735691"/>
            <a:chExt cx="2272424" cy="114159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6102" y="735691"/>
              <a:ext cx="1825813" cy="785101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9559491" y="1507958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Linear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132320" y="3020407"/>
            <a:ext cx="2278400" cy="1395132"/>
            <a:chOff x="7209322" y="437469"/>
            <a:chExt cx="2548870" cy="157945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209322" y="437469"/>
              <a:ext cx="1579455" cy="1579455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 rot="19634342">
              <a:off x="7748143" y="1290007"/>
              <a:ext cx="2010049" cy="702156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20814436"/>
                </a:avLst>
              </a:prstTxWarp>
              <a:spAutoFit/>
            </a:bodyPr>
            <a:lstStyle/>
            <a:p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Oscill</a:t>
              </a:r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</a:t>
              </a:r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ating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 rot="20481560">
            <a:off x="9496927" y="2949551"/>
            <a:ext cx="2496150" cy="1647076"/>
            <a:chOff x="9679807" y="2452888"/>
            <a:chExt cx="2496150" cy="164707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99033" y="2452888"/>
              <a:ext cx="1542062" cy="1647076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 rot="2621768">
              <a:off x="9679807" y="3620207"/>
              <a:ext cx="24961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Recip</a:t>
              </a:r>
              <a:r>
                <a:rPr lang="en-GB" b="1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</a:t>
              </a:r>
              <a:r>
                <a:rPr lang="en-GB" b="1" dirty="0" err="1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rocating</a:t>
              </a:r>
              <a:endPara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134112" y="5218176"/>
            <a:ext cx="6053328" cy="416966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608064" y="5224272"/>
            <a:ext cx="6053328" cy="416966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-475488" y="1040469"/>
            <a:ext cx="746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Forces</a:t>
            </a:r>
            <a:endParaRPr lang="en-GB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961888" y="967638"/>
            <a:ext cx="746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Motion</a:t>
            </a:r>
            <a:endParaRPr lang="en-GB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-347151" y="5331733"/>
            <a:ext cx="746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Levers</a:t>
            </a:r>
            <a:endParaRPr lang="en-GB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208295" y="5355796"/>
            <a:ext cx="746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Gears and Pulleys</a:t>
            </a:r>
            <a:endParaRPr lang="en-GB" sz="14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8758" y="7425227"/>
            <a:ext cx="2141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GB" sz="12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 Lever:</a:t>
            </a:r>
          </a:p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Fulcrum in the centre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Scissors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269958" y="6903858"/>
            <a:ext cx="2141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2nd Class Lever:</a:t>
            </a:r>
          </a:p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Load in the centre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wheelbarrow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22667" y="7331983"/>
            <a:ext cx="21416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GB" sz="12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Class Lever:</a:t>
            </a:r>
          </a:p>
          <a:p>
            <a:pPr algn="ctr"/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Force in the centre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Lifting a dumbbell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514" y="5436010"/>
            <a:ext cx="1079840" cy="1079840"/>
          </a:xfrm>
          <a:prstGeom prst="rect">
            <a:avLst/>
          </a:prstGeom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8548" y="6736665"/>
            <a:ext cx="1155391" cy="1155391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213" y="7945769"/>
            <a:ext cx="1249762" cy="1122031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379" y="8033800"/>
            <a:ext cx="1265506" cy="919700"/>
          </a:xfrm>
          <a:prstGeom prst="rect">
            <a:avLst/>
          </a:prstGeom>
        </p:spPr>
      </p:pic>
      <p:sp>
        <p:nvSpPr>
          <p:cNvPr id="69" name="TextBox 68"/>
          <p:cNvSpPr txBox="1"/>
          <p:nvPr/>
        </p:nvSpPr>
        <p:spPr>
          <a:xfrm rot="1720685">
            <a:off x="11582542" y="5435924"/>
            <a:ext cx="122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Bevel Gear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 rot="19139565">
            <a:off x="11013765" y="6844185"/>
            <a:ext cx="12279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Spur Gear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 rot="575706">
            <a:off x="8905375" y="8849432"/>
            <a:ext cx="2233519" cy="284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Rack and Pinion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 rot="949803">
            <a:off x="10706100" y="8650619"/>
            <a:ext cx="173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Worm and Wheel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114" y="5621338"/>
            <a:ext cx="814135" cy="1408454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6731669" y="7293883"/>
            <a:ext cx="21265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Pulley is a grooved wheel, that has a belt running through it</a:t>
            </a:r>
          </a:p>
          <a:p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uses rotary motion and is often used to help with heavy loads, and transfer force from a motor to a tool in machines like drills, </a:t>
            </a:r>
            <a:r>
              <a:rPr lang="en-GB" sz="1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Content Placeholder 2"/>
          <p:cNvSpPr txBox="1">
            <a:spLocks/>
          </p:cNvSpPr>
          <p:nvPr/>
        </p:nvSpPr>
        <p:spPr>
          <a:xfrm>
            <a:off x="9182100" y="5978525"/>
            <a:ext cx="1733550" cy="1927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Gears have teeth that mesh together with each other (like teeth on a zip)</a:t>
            </a:r>
          </a:p>
          <a:p>
            <a:pPr algn="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They mainly focus on rotary motion on tools and machinery e.g. car steering and pillar drills</a:t>
            </a:r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1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0" grpId="0"/>
      <p:bldP spid="71" grpId="0"/>
      <p:bldP spid="7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72500F3-D593-4BC4-8F3F-E73C68559200}"/>
</file>

<file path=customXml/itemProps2.xml><?xml version="1.0" encoding="utf-8"?>
<ds:datastoreItem xmlns:ds="http://schemas.openxmlformats.org/officeDocument/2006/customXml" ds:itemID="{2EF85D57-11FD-4FF8-8960-320FE30E6398}"/>
</file>

<file path=customXml/itemProps3.xml><?xml version="1.0" encoding="utf-8"?>
<ds:datastoreItem xmlns:ds="http://schemas.openxmlformats.org/officeDocument/2006/customXml" ds:itemID="{0C15759F-5933-4E86-9177-04A87A3E642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141</Words>
  <Application>Microsoft Office PowerPoint</Application>
  <PresentationFormat>A3 Paper (297x420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7</cp:revision>
  <dcterms:created xsi:type="dcterms:W3CDTF">2019-06-26T12:43:56Z</dcterms:created>
  <dcterms:modified xsi:type="dcterms:W3CDTF">2019-06-27T10:19:56Z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