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801600" cy="9601200" type="A3"/>
  <p:notesSz cx="14357350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BDFF"/>
    <a:srgbClr val="00B0F0"/>
    <a:srgbClr val="DE1BED"/>
    <a:srgbClr val="A3E5D8"/>
    <a:srgbClr val="91FDF8"/>
    <a:srgbClr val="C61055"/>
    <a:srgbClr val="F7A003"/>
    <a:srgbClr val="E0D8FC"/>
    <a:srgbClr val="FBD193"/>
    <a:srgbClr val="FA4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59" autoAdjust="0"/>
    <p:restoredTop sz="94322" autoAdjust="0"/>
  </p:normalViewPr>
  <p:slideViewPr>
    <p:cSldViewPr snapToGrid="0">
      <p:cViewPr>
        <p:scale>
          <a:sx n="40" d="100"/>
          <a:sy n="40" d="100"/>
        </p:scale>
        <p:origin x="1662" y="35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99E9-A357-41A8-9EF7-680BBE773EE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81FA-CF6A-401F-ADDA-0615E271D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763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99E9-A357-41A8-9EF7-680BBE773EE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81FA-CF6A-401F-ADDA-0615E271D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218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99E9-A357-41A8-9EF7-680BBE773EE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81FA-CF6A-401F-ADDA-0615E271D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8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99E9-A357-41A8-9EF7-680BBE773EE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81FA-CF6A-401F-ADDA-0615E271D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35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99E9-A357-41A8-9EF7-680BBE773EE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81FA-CF6A-401F-ADDA-0615E271D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34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99E9-A357-41A8-9EF7-680BBE773EE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81FA-CF6A-401F-ADDA-0615E271D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0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99E9-A357-41A8-9EF7-680BBE773EE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81FA-CF6A-401F-ADDA-0615E271D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021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99E9-A357-41A8-9EF7-680BBE773EE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81FA-CF6A-401F-ADDA-0615E271D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07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99E9-A357-41A8-9EF7-680BBE773EE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81FA-CF6A-401F-ADDA-0615E271D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56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99E9-A357-41A8-9EF7-680BBE773EE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81FA-CF6A-401F-ADDA-0615E271D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61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99E9-A357-41A8-9EF7-680BBE773EE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81FA-CF6A-401F-ADDA-0615E271D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84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A99E9-A357-41A8-9EF7-680BBE773EE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481FA-CF6A-401F-ADDA-0615E271D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50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57216" y="4292768"/>
            <a:ext cx="248716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halk Dash" panose="03000600000000000000" pitchFamily="66" charset="0"/>
                <a:ea typeface="Tahoma" panose="020B0604030504040204" pitchFamily="34" charset="0"/>
                <a:cs typeface="Tahoma" panose="020B0604030504040204" pitchFamily="34" charset="0"/>
              </a:rPr>
              <a:t>GCSE </a:t>
            </a:r>
            <a:r>
              <a:rPr lang="en-US" sz="12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halk Dash" panose="03000600000000000000" pitchFamily="66" charset="0"/>
                <a:ea typeface="Tahoma" panose="020B0604030504040204" pitchFamily="34" charset="0"/>
                <a:cs typeface="Tahoma" panose="020B0604030504040204" pitchFamily="34" charset="0"/>
              </a:rPr>
              <a:t>DT</a:t>
            </a:r>
          </a:p>
          <a:p>
            <a:pPr algn="ctr"/>
            <a:endParaRPr lang="en-US" sz="1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halk Dash" panose="03000600000000000000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12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halk Dash" panose="03000600000000000000" pitchFamily="66" charset="0"/>
                <a:ea typeface="Tahoma" panose="020B0604030504040204" pitchFamily="34" charset="0"/>
                <a:cs typeface="Tahoma" panose="020B0604030504040204" pitchFamily="34" charset="0"/>
              </a:rPr>
              <a:t> Revision</a:t>
            </a:r>
          </a:p>
          <a:p>
            <a:pPr algn="ctr"/>
            <a:endParaRPr lang="en-US" sz="1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halk Dash" panose="03000600000000000000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12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halk Dash" panose="03000600000000000000" pitchFamily="66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halk Dash" panose="03000600000000000000" pitchFamily="66" charset="0"/>
                <a:ea typeface="Tahoma" panose="020B0604030504040204" pitchFamily="34" charset="0"/>
                <a:cs typeface="Tahoma" panose="020B0604030504040204" pitchFamily="34" charset="0"/>
              </a:rPr>
              <a:t>Topics</a:t>
            </a:r>
            <a:endParaRPr lang="en-US" sz="12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halk Dash" panose="03000600000000000000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5134356" y="4063315"/>
            <a:ext cx="2532887" cy="147456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036" y="4680012"/>
            <a:ext cx="2034775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dirty="0" smtClean="0">
                <a:ln w="0"/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Approaches to Design</a:t>
            </a:r>
            <a:endParaRPr lang="en-US" sz="1200" b="1" cap="none" spc="0" dirty="0">
              <a:ln w="0"/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052857" y="4349279"/>
            <a:ext cx="1670473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dirty="0" smtClean="0">
                <a:ln w="0"/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Materials</a:t>
            </a:r>
            <a:endParaRPr lang="en-US" sz="1200" b="1" cap="none" spc="0" dirty="0">
              <a:ln w="0"/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 flipH="1">
            <a:off x="4186989" y="4954310"/>
            <a:ext cx="964224" cy="556153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 flipV="1">
            <a:off x="2815390" y="3729789"/>
            <a:ext cx="2416208" cy="73676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7315200" y="5285232"/>
            <a:ext cx="1572768" cy="896112"/>
          </a:xfrm>
          <a:prstGeom prst="straightConnector1">
            <a:avLst/>
          </a:prstGeom>
          <a:ln w="38100">
            <a:solidFill>
              <a:srgbClr val="A3E5D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V="1">
            <a:off x="7374815" y="3441032"/>
            <a:ext cx="1119480" cy="89959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>
            <a:off x="5998464" y="5552700"/>
            <a:ext cx="402337" cy="793236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9" name="Table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577246"/>
              </p:ext>
            </p:extLst>
          </p:nvPr>
        </p:nvGraphicFramePr>
        <p:xfrm>
          <a:off x="9454897" y="5473049"/>
          <a:ext cx="1450390" cy="1166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3004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277386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Energy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91F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70" name="Table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255623"/>
              </p:ext>
            </p:extLst>
          </p:nvPr>
        </p:nvGraphicFramePr>
        <p:xfrm>
          <a:off x="11033761" y="6795881"/>
          <a:ext cx="1450390" cy="1166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3004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277386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Decimals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91F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2390"/>
              </p:ext>
            </p:extLst>
          </p:nvPr>
        </p:nvGraphicFramePr>
        <p:xfrm>
          <a:off x="11033761" y="5442569"/>
          <a:ext cx="1450390" cy="1166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3004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277386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Angles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91F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470659"/>
              </p:ext>
            </p:extLst>
          </p:nvPr>
        </p:nvGraphicFramePr>
        <p:xfrm>
          <a:off x="10588752" y="8076041"/>
          <a:ext cx="1913687" cy="13328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7696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365991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Ratios,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Fractions and Percentages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91F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77" name="Table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77554"/>
              </p:ext>
            </p:extLst>
          </p:nvPr>
        </p:nvGraphicFramePr>
        <p:xfrm>
          <a:off x="8833104" y="8222345"/>
          <a:ext cx="1639367" cy="1166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5839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313528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Charts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Graphs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91F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78" name="Tab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942922"/>
              </p:ext>
            </p:extLst>
          </p:nvPr>
        </p:nvGraphicFramePr>
        <p:xfrm>
          <a:off x="7059168" y="8216249"/>
          <a:ext cx="1669847" cy="1166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0490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319357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Area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Volume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91F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325268"/>
              </p:ext>
            </p:extLst>
          </p:nvPr>
        </p:nvGraphicFramePr>
        <p:xfrm>
          <a:off x="9454897" y="6789785"/>
          <a:ext cx="1450390" cy="1166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3004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277386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Environment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91F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82" name="Table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5676"/>
              </p:ext>
            </p:extLst>
          </p:nvPr>
        </p:nvGraphicFramePr>
        <p:xfrm>
          <a:off x="7845553" y="6808073"/>
          <a:ext cx="1450390" cy="1166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3004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277386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Forces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91FD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84" name="Table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697690"/>
              </p:ext>
            </p:extLst>
          </p:nvPr>
        </p:nvGraphicFramePr>
        <p:xfrm>
          <a:off x="3037092" y="8009627"/>
          <a:ext cx="1895855" cy="13328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274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362581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Energy Generation and Storage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86" name="Table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497225"/>
              </p:ext>
            </p:extLst>
          </p:nvPr>
        </p:nvGraphicFramePr>
        <p:xfrm>
          <a:off x="4504945" y="6600809"/>
          <a:ext cx="1895855" cy="1166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274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362581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Mechanical Systems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sp>
        <p:nvSpPr>
          <p:cNvPr id="90" name="Rectangle 89"/>
          <p:cNvSpPr/>
          <p:nvPr/>
        </p:nvSpPr>
        <p:spPr>
          <a:xfrm>
            <a:off x="4151376" y="5962619"/>
            <a:ext cx="22494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dirty="0" smtClean="0">
                <a:ln w="0"/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 </a:t>
            </a:r>
            <a:r>
              <a:rPr lang="en-US" sz="1200" b="1" dirty="0" smtClean="0">
                <a:ln w="0"/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br>
              <a:rPr lang="en-US" sz="1200" b="1" dirty="0" smtClean="0">
                <a:ln w="0"/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200" b="1" dirty="0" smtClean="0">
                <a:ln w="0"/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Mechanisms</a:t>
            </a:r>
            <a:endParaRPr lang="en-US" sz="1200" b="1" cap="none" spc="0" dirty="0">
              <a:ln w="0"/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9821649" y="5063095"/>
            <a:ext cx="2370351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dirty="0" smtClean="0">
                <a:ln w="0"/>
                <a:solidFill>
                  <a:srgbClr val="43A9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Maths and Science</a:t>
            </a:r>
            <a:endParaRPr lang="en-US" sz="1200" b="1" cap="none" spc="0" dirty="0">
              <a:ln w="0"/>
              <a:solidFill>
                <a:srgbClr val="43A9B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3" name="Table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803931"/>
              </p:ext>
            </p:extLst>
          </p:nvPr>
        </p:nvGraphicFramePr>
        <p:xfrm>
          <a:off x="280016" y="6659643"/>
          <a:ext cx="1895855" cy="1166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274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362581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Design Strategies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E9B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115" name="Table 1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557224"/>
              </p:ext>
            </p:extLst>
          </p:nvPr>
        </p:nvGraphicFramePr>
        <p:xfrm>
          <a:off x="2366492" y="5113250"/>
          <a:ext cx="1531739" cy="1166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8795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292944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Work of Others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E9B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118" name="Table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561880"/>
              </p:ext>
            </p:extLst>
          </p:nvPr>
        </p:nvGraphicFramePr>
        <p:xfrm>
          <a:off x="299066" y="5135643"/>
          <a:ext cx="1895855" cy="13328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274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362581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People, Society and Culture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E9B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119" name="Table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932510"/>
              </p:ext>
            </p:extLst>
          </p:nvPr>
        </p:nvGraphicFramePr>
        <p:xfrm>
          <a:off x="347193" y="8032244"/>
          <a:ext cx="1529734" cy="1304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7173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292561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32486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Environment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E9B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32486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4772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30681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120" name="Table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852019"/>
              </p:ext>
            </p:extLst>
          </p:nvPr>
        </p:nvGraphicFramePr>
        <p:xfrm>
          <a:off x="225874" y="215731"/>
          <a:ext cx="1895855" cy="1166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274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362581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Scales of Production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121" name="Table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875935"/>
              </p:ext>
            </p:extLst>
          </p:nvPr>
        </p:nvGraphicFramePr>
        <p:xfrm>
          <a:off x="257959" y="2822574"/>
          <a:ext cx="1522715" cy="11499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1496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291219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185322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Tolerances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122" name="Table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790218"/>
              </p:ext>
            </p:extLst>
          </p:nvPr>
        </p:nvGraphicFramePr>
        <p:xfrm>
          <a:off x="257958" y="1499099"/>
          <a:ext cx="1895855" cy="11499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274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362581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161259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Production Methods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123" name="Table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529589"/>
              </p:ext>
            </p:extLst>
          </p:nvPr>
        </p:nvGraphicFramePr>
        <p:xfrm>
          <a:off x="2310062" y="6492871"/>
          <a:ext cx="1612233" cy="13196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3895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308338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447157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Industry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Enterprise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E9B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8407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0406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26829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124" name="Table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302197"/>
              </p:ext>
            </p:extLst>
          </p:nvPr>
        </p:nvGraphicFramePr>
        <p:xfrm>
          <a:off x="5101390" y="8089837"/>
          <a:ext cx="1491916" cy="1166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6588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285328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Process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Orders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sp>
        <p:nvSpPr>
          <p:cNvPr id="125" name="Rectangle 124"/>
          <p:cNvSpPr/>
          <p:nvPr/>
        </p:nvSpPr>
        <p:spPr>
          <a:xfrm>
            <a:off x="1637483" y="2970903"/>
            <a:ext cx="193165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dirty="0" smtClean="0">
                <a:ln w="0"/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 and Manufacture</a:t>
            </a:r>
            <a:endParaRPr lang="en-US" sz="1200" b="1" cap="none" spc="0" dirty="0">
              <a:ln w="0"/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26" name="Table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376401"/>
              </p:ext>
            </p:extLst>
          </p:nvPr>
        </p:nvGraphicFramePr>
        <p:xfrm>
          <a:off x="9101970" y="211240"/>
          <a:ext cx="1450390" cy="1166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3004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277386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Finishes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128" name="Table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549267"/>
              </p:ext>
            </p:extLst>
          </p:nvPr>
        </p:nvGraphicFramePr>
        <p:xfrm>
          <a:off x="10732169" y="192505"/>
          <a:ext cx="1849518" cy="15157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5799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353719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Standard Components and Stock Forms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745097"/>
              </p:ext>
            </p:extLst>
          </p:nvPr>
        </p:nvGraphicFramePr>
        <p:xfrm>
          <a:off x="7387389" y="235303"/>
          <a:ext cx="1576803" cy="1166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5241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301562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Paper and Boards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130" name="Table 1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623990"/>
              </p:ext>
            </p:extLst>
          </p:nvPr>
        </p:nvGraphicFramePr>
        <p:xfrm>
          <a:off x="10900611" y="1847534"/>
          <a:ext cx="1673054" cy="1166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3084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319970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Woods and Boards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131" name="Table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5598"/>
              </p:ext>
            </p:extLst>
          </p:nvPr>
        </p:nvGraphicFramePr>
        <p:xfrm>
          <a:off x="9150097" y="1534712"/>
          <a:ext cx="1450390" cy="1166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3004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277386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Plastics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132" name="Table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973030"/>
              </p:ext>
            </p:extLst>
          </p:nvPr>
        </p:nvGraphicFramePr>
        <p:xfrm>
          <a:off x="9071810" y="2882250"/>
          <a:ext cx="1588169" cy="13328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4433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303736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Properties of materials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133" name="Table 1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796082"/>
              </p:ext>
            </p:extLst>
          </p:nvPr>
        </p:nvGraphicFramePr>
        <p:xfrm>
          <a:off x="10948737" y="3195070"/>
          <a:ext cx="1600866" cy="13328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4702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306164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New and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Smart Materials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135" name="Table 1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210043"/>
              </p:ext>
            </p:extLst>
          </p:nvPr>
        </p:nvGraphicFramePr>
        <p:xfrm>
          <a:off x="5059359" y="235303"/>
          <a:ext cx="1870830" cy="13328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3035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357795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Developing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Communicating Ideas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136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025014"/>
              </p:ext>
            </p:extLst>
          </p:nvPr>
        </p:nvGraphicFramePr>
        <p:xfrm>
          <a:off x="3038054" y="219261"/>
          <a:ext cx="1870830" cy="13328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3035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357795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Research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Investigation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137" name="Table 1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260518"/>
              </p:ext>
            </p:extLst>
          </p:nvPr>
        </p:nvGraphicFramePr>
        <p:xfrm>
          <a:off x="5465385" y="1735240"/>
          <a:ext cx="1870830" cy="1166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3035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357795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Briefs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Specs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graphicFrame>
        <p:nvGraphicFramePr>
          <p:cNvPr id="138" name="Table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63915"/>
              </p:ext>
            </p:extLst>
          </p:nvPr>
        </p:nvGraphicFramePr>
        <p:xfrm>
          <a:off x="3431085" y="1735240"/>
          <a:ext cx="1870830" cy="13328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3035">
                  <a:extLst>
                    <a:ext uri="{9D8B030D-6E8A-4147-A177-3AD203B41FA5}">
                      <a16:colId xmlns:a16="http://schemas.microsoft.com/office/drawing/2014/main" val="3028791239"/>
                    </a:ext>
                  </a:extLst>
                </a:gridCol>
                <a:gridCol w="357795">
                  <a:extLst>
                    <a:ext uri="{9D8B030D-6E8A-4147-A177-3AD203B41FA5}">
                      <a16:colId xmlns:a16="http://schemas.microsoft.com/office/drawing/2014/main" val="3023160035"/>
                    </a:ext>
                  </a:extLst>
                </a:gridCol>
              </a:tblGrid>
              <a:tr h="2904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Prototyping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Development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rgbClr val="91F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78492"/>
                  </a:ext>
                </a:extLst>
              </a:tr>
              <a:tr h="29045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0579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 Question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67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Revised again</a:t>
                      </a:r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7360"/>
                  </a:ext>
                </a:extLst>
              </a:tr>
            </a:tbl>
          </a:graphicData>
        </a:graphic>
      </p:graphicFrame>
      <p:cxnSp>
        <p:nvCxnSpPr>
          <p:cNvPr id="139" name="Straight Arrow Connector 138"/>
          <p:cNvCxnSpPr/>
          <p:nvPr/>
        </p:nvCxnSpPr>
        <p:spPr>
          <a:xfrm flipH="1" flipV="1">
            <a:off x="5871411" y="3392905"/>
            <a:ext cx="529390" cy="715107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5565563" y="2985700"/>
            <a:ext cx="1670473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dirty="0" smtClean="0">
                <a:ln w="0"/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Designing Products</a:t>
            </a:r>
            <a:endParaRPr lang="en-US" sz="1200" b="1" cap="none" spc="0" dirty="0">
              <a:ln w="0"/>
              <a:solidFill>
                <a:schemeClr val="accent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715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EA9E289-2016-45A3-B784-B9A46BC56E31}"/>
</file>

<file path=customXml/itemProps2.xml><?xml version="1.0" encoding="utf-8"?>
<ds:datastoreItem xmlns:ds="http://schemas.openxmlformats.org/officeDocument/2006/customXml" ds:itemID="{39A918C3-37DA-4D74-A7A4-9761CF1B650E}"/>
</file>

<file path=customXml/itemProps3.xml><?xml version="1.0" encoding="utf-8"?>
<ds:datastoreItem xmlns:ds="http://schemas.openxmlformats.org/officeDocument/2006/customXml" ds:itemID="{DFE583EF-DDE2-4B17-8187-C58B5171BC2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1712</TotalTime>
  <Words>247</Words>
  <Application>Microsoft Office PowerPoint</Application>
  <PresentationFormat>A3 Paper (297x420 mm)</PresentationFormat>
  <Paragraphs>131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Chalk Dash</vt:lpstr>
      <vt:lpstr>Tahoma</vt:lpstr>
      <vt:lpstr>Office Theme</vt:lpstr>
      <vt:lpstr>PowerPoint Presentation</vt:lpstr>
    </vt:vector>
  </TitlesOfParts>
  <Company>Derby Moor Community Sports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J. Stringer</dc:creator>
  <cp:lastModifiedBy>N. Hill</cp:lastModifiedBy>
  <cp:revision>28</cp:revision>
  <cp:lastPrinted>2018-02-08T15:48:20Z</cp:lastPrinted>
  <dcterms:created xsi:type="dcterms:W3CDTF">2018-02-08T12:32:47Z</dcterms:created>
  <dcterms:modified xsi:type="dcterms:W3CDTF">2019-06-27T12:57:57Z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