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E88E-4DED-4E06-AA9E-9AD42B4DA822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13A9-95CE-4B96-8BBF-CFB3F66D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494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E88E-4DED-4E06-AA9E-9AD42B4DA822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13A9-95CE-4B96-8BBF-CFB3F66D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551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E88E-4DED-4E06-AA9E-9AD42B4DA822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13A9-95CE-4B96-8BBF-CFB3F66D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282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E88E-4DED-4E06-AA9E-9AD42B4DA822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13A9-95CE-4B96-8BBF-CFB3F66D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489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E88E-4DED-4E06-AA9E-9AD42B4DA822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13A9-95CE-4B96-8BBF-CFB3F66D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475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E88E-4DED-4E06-AA9E-9AD42B4DA822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13A9-95CE-4B96-8BBF-CFB3F66D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230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E88E-4DED-4E06-AA9E-9AD42B4DA822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13A9-95CE-4B96-8BBF-CFB3F66D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476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E88E-4DED-4E06-AA9E-9AD42B4DA822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13A9-95CE-4B96-8BBF-CFB3F66D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070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E88E-4DED-4E06-AA9E-9AD42B4DA822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13A9-95CE-4B96-8BBF-CFB3F66D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64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E88E-4DED-4E06-AA9E-9AD42B4DA822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13A9-95CE-4B96-8BBF-CFB3F66D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80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E88E-4DED-4E06-AA9E-9AD42B4DA822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13A9-95CE-4B96-8BBF-CFB3F66D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647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DE88E-4DED-4E06-AA9E-9AD42B4DA822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B13A9-95CE-4B96-8BBF-CFB3F66D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322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9F4CBF-F44D-C45B-5535-CEEB23348E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2429" y="148222"/>
            <a:ext cx="9535571" cy="65922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32429" y="116931"/>
            <a:ext cx="621792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129246" y="209006"/>
            <a:ext cx="3966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Year 7 </a:t>
            </a:r>
            <a:r>
              <a:rPr lang="en-GB" dirty="0"/>
              <a:t>– Civil War</a:t>
            </a:r>
          </a:p>
        </p:txBody>
      </p:sp>
    </p:spTree>
    <p:extLst>
      <p:ext uri="{BB962C8B-B14F-4D97-AF65-F5344CB8AC3E}">
        <p14:creationId xmlns:p14="http://schemas.microsoft.com/office/powerpoint/2010/main" val="2456782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A85D441D5968479B2FFF3A7C88333F" ma:contentTypeVersion="10" ma:contentTypeDescription="Create a new document." ma:contentTypeScope="" ma:versionID="516a172a61d577d737d163feef2349a4">
  <xsd:schema xmlns:xsd="http://www.w3.org/2001/XMLSchema" xmlns:xs="http://www.w3.org/2001/XMLSchema" xmlns:p="http://schemas.microsoft.com/office/2006/metadata/properties" xmlns:ns2="b6daa2f3-06b5-47f8-a85d-067055f32ca7" xmlns:ns3="4276e521-d8f5-44a8-8722-75164a36e364" targetNamespace="http://schemas.microsoft.com/office/2006/metadata/properties" ma:root="true" ma:fieldsID="1f097487a82abf7780c90b143dfcb662" ns2:_="" ns3:_="">
    <xsd:import namespace="b6daa2f3-06b5-47f8-a85d-067055f32ca7"/>
    <xsd:import namespace="4276e521-d8f5-44a8-8722-75164a36e3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aa2f3-06b5-47f8-a85d-067055f32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76e521-d8f5-44a8-8722-75164a36e36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AF4A316-FCCD-45A8-BA5F-B20BBBA2C1FA}">
  <ds:schemaRefs>
    <ds:schemaRef ds:uri="http://schemas.microsoft.com/office/2006/documentManagement/types"/>
    <ds:schemaRef ds:uri="4276e521-d8f5-44a8-8722-75164a36e364"/>
    <ds:schemaRef ds:uri="http://schemas.microsoft.com/office/infopath/2007/PartnerControls"/>
    <ds:schemaRef ds:uri="http://www.w3.org/XML/1998/namespace"/>
    <ds:schemaRef ds:uri="http://purl.org/dc/terms/"/>
    <ds:schemaRef ds:uri="http://purl.org/dc/elements/1.1/"/>
    <ds:schemaRef ds:uri="b6daa2f3-06b5-47f8-a85d-067055f32ca7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1944B79-5E56-4ED7-BD42-86F85136F1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daa2f3-06b5-47f8-a85d-067055f32ca7"/>
    <ds:schemaRef ds:uri="4276e521-d8f5-44a8-8722-75164a36e3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B565E29-4AE8-4349-BC11-EF0700BC058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Cheryl Aston-Ottey</dc:creator>
  <cp:lastModifiedBy>Cheryl Aston-Ottey</cp:lastModifiedBy>
  <cp:revision>3</cp:revision>
  <dcterms:created xsi:type="dcterms:W3CDTF">2024-04-15T08:52:36Z</dcterms:created>
  <dcterms:modified xsi:type="dcterms:W3CDTF">2025-04-30T05:37:28Z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0x01010064A85D441D5968479B2FFF3A7C88333F</vt:lpwstr>
  </property>
</Properties>
</file>