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9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55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28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8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47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23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47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07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4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8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4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DE88E-4DED-4E06-AA9E-9AD42B4DA8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2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9F4CBF-F44D-C45B-5535-CEEB23348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429" y="148222"/>
            <a:ext cx="9535571" cy="65922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2429" y="116931"/>
            <a:ext cx="62179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29246" y="209006"/>
            <a:ext cx="396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Year 7 </a:t>
            </a:r>
            <a:r>
              <a:rPr lang="en-GB" dirty="0"/>
              <a:t>– Civil War</a:t>
            </a:r>
          </a:p>
        </p:txBody>
      </p:sp>
    </p:spTree>
    <p:extLst>
      <p:ext uri="{BB962C8B-B14F-4D97-AF65-F5344CB8AC3E}">
        <p14:creationId xmlns:p14="http://schemas.microsoft.com/office/powerpoint/2010/main" val="245678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516a172a61d577d737d163feef2349a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f097487a82abf7780c90b143dfcb662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F4A316-FCCD-45A8-BA5F-B20BBBA2C1FA}">
  <ds:schemaRefs>
    <ds:schemaRef ds:uri="http://schemas.microsoft.com/office/2006/documentManagement/types"/>
    <ds:schemaRef ds:uri="4276e521-d8f5-44a8-8722-75164a36e364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b6daa2f3-06b5-47f8-a85d-067055f32ca7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944B79-5E56-4ED7-BD42-86F85136F1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565E29-4AE8-4349-BC11-EF0700BC05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3</cp:revision>
  <dcterms:created xsi:type="dcterms:W3CDTF">2024-04-15T08:52:36Z</dcterms:created>
  <dcterms:modified xsi:type="dcterms:W3CDTF">2025-04-30T05:37:28Z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