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64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88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88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81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685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47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86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7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01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72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46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0E99C-8A58-4F37-B859-6BA5AB7651C1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57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DCE74B-A6CA-439B-86ED-1B70741A99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985"/>
          <a:stretch/>
        </p:blipFill>
        <p:spPr>
          <a:xfrm rot="21600000">
            <a:off x="1162595" y="195514"/>
            <a:ext cx="10147830" cy="6466875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885071" y="0"/>
            <a:ext cx="3953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YEAR 9 – THE HOLOCAUST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27887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Aston-Ottey</dc:creator>
  <cp:lastModifiedBy>Cheryl Aston-Ottey</cp:lastModifiedBy>
  <cp:revision>1</cp:revision>
  <dcterms:created xsi:type="dcterms:W3CDTF">2024-04-11T08:43:39Z</dcterms:created>
  <dcterms:modified xsi:type="dcterms:W3CDTF">2024-04-11T08:44:40Z</dcterms:modified>
</cp:coreProperties>
</file>