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9D94E-D8D5-47BA-893E-CCEDEE002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5AB264-BB2D-43F5-AAE6-1392B2D69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7D7F3-F859-42D4-9748-695F2BFBD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B2DB6-6EE1-42BE-AF0F-1D87DA94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0019C-EAF3-49DC-9296-40CBE5B4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06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5C8F2-6465-428C-93BD-513347DBD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7C2A97-F808-4BEA-B97F-BC1891282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ABA9A-9C1E-4670-BFD2-55DA4896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9E909-72E5-4ABC-B9B7-CD8431FE1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810AF-0390-48B0-AE14-A5CB2287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3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BB3D80-9581-46D0-8C3A-2F9DDA492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F0158-413F-418A-861D-2158839E9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1772F-04EA-469F-9A15-69348FDD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DEAD-ECFB-43AD-8777-0820387BE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5F226-2838-4217-9D60-F8A295456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5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9940-A104-4CB1-A5C7-AEA8F0379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CB895-BCAB-45E3-A43A-F68887F3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DCD66-5098-4E80-80FF-575FE534A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5668D-6115-4587-B02E-FB1138C2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E0B08-9077-4410-A43F-450F5F60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62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4E801-FF84-4530-89BA-E4667396E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4D87-F09A-444D-B7A0-59B24527C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C9CAF-6A8F-47C0-9EBD-0E523C5A8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2B17F-B9A7-49B8-B830-7762813E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6A2A8-4F1B-4AAE-B83A-1B659AE33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06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3090-69E7-416F-AB4A-C7C7DCF6A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E277F-6C06-4B5B-8A60-BC22379DC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BB2C7-FEA3-43D4-BC7B-1DFAFDE2A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ADA69-D262-4E13-B536-52451DFBF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68C01-F6ED-4AB4-8512-5937F6A9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9002C-E8DC-4C53-8C0C-D094DEBE5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0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21969-5E44-4E51-9F96-97BF3A04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A0113-AF44-43BF-996A-F5EDF30A7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A941B-886F-47E2-A2AC-BFEF2FE52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91B602-2EF2-4D8D-B718-ABA87AADC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870CDC-8308-40D6-8ECB-B097FABA1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44774D-5479-46DE-9ED9-2BA675EC5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941CCB-4031-400A-ADFC-F118F541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1FEAE-4AAC-497F-B460-DE53F994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97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DE41-2D25-462F-98E1-7D1992E37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CDE69E-9F24-477D-A992-7E8CE578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32112-93DA-4F3A-82CC-B55C2A10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A6885D-255C-4425-A8B9-01CAB884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00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218D6-D97A-40A8-8565-B5ECAAD9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FF08F-E82E-4F8E-9F0F-79B0D4A9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259D-8541-4A72-A280-C0A4929C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01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3F1D-145B-4453-A3FC-756B3C7F2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7F0D5-8625-4141-969C-6FFBD1DD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4B41D-4ED4-4BBE-B975-0D4365B66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D5C16-B7FA-4A99-BF4A-31138C12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C691C-8C75-42C5-B64E-A35CD76D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24A19-9DF7-4A82-A2B6-77DFAF32E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70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D713-16C7-4548-9F4D-62E24AA9C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6B666D-8933-4B44-B110-E4CBE1FE8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FCA0E-E663-4E65-97A7-925CBCD5A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4FD23-CAA4-4A43-A6C1-93B265DDF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74231-706C-45F1-B6F1-46EE3455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864E6-8C87-4B9A-A45B-F522A08EA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7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AEC9AB-8EF4-40A3-9F2A-35A302FE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A5F17-47F7-425F-8F31-3A69E7BB8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A8336-FC26-45FB-B196-97F503214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8915-801C-4FB2-8CBB-D89563A307C6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12832-C5EA-4EF6-8B93-42F4B6CFB2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15867-94F9-4E1F-9A28-D4E729AC5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3D0A2-E4CE-4D13-8E54-1DE212C80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9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4953-2469-425F-A1CD-D346F56EBB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4D49D-C439-4CFA-9BC6-7B632F3854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E0E16F-C4D5-4C66-9ECD-E2A3A4F2F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1871"/>
            <a:ext cx="12192000" cy="60981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E6BF79-3529-4C6B-982B-5AC93D8A3E4C}"/>
              </a:ext>
            </a:extLst>
          </p:cNvPr>
          <p:cNvSpPr txBox="1"/>
          <p:nvPr/>
        </p:nvSpPr>
        <p:spPr>
          <a:xfrm>
            <a:off x="2449902" y="111058"/>
            <a:ext cx="7027070" cy="584775"/>
          </a:xfrm>
          <a:prstGeom prst="rect">
            <a:avLst/>
          </a:prstGeom>
          <a:solidFill>
            <a:srgbClr val="00206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Knowledge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Organiser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 BOM8 - Purity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546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e73d2f3581eeffcfe712ad5b9313cfb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7c49574d33f532c96cbb7d76a953e9b9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e3e1673-3f60-4cc1-8020-edd1cdb4b77b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F929B5-7C30-438C-9345-CCCFE92F08DB}"/>
</file>

<file path=customXml/itemProps2.xml><?xml version="1.0" encoding="utf-8"?>
<ds:datastoreItem xmlns:ds="http://schemas.openxmlformats.org/officeDocument/2006/customXml" ds:itemID="{65334E37-1D6C-45B9-B08E-EC99D050094E}"/>
</file>

<file path=customXml/itemProps3.xml><?xml version="1.0" encoding="utf-8"?>
<ds:datastoreItem xmlns:ds="http://schemas.openxmlformats.org/officeDocument/2006/customXml" ds:itemID="{732086E0-1731-43B9-B528-1E89F0AAFDE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Connor</dc:creator>
  <cp:lastModifiedBy>Daniel Connor</cp:lastModifiedBy>
  <cp:revision>1</cp:revision>
  <dcterms:created xsi:type="dcterms:W3CDTF">2025-04-25T09:14:40Z</dcterms:created>
  <dcterms:modified xsi:type="dcterms:W3CDTF">2025-04-25T09:15:23Z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