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65" r:id="rId5"/>
    <p:sldId id="263" r:id="rId6"/>
  </p:sldIdLst>
  <p:sldSz cx="6858000" cy="9906000" type="A4"/>
  <p:notesSz cx="9929813" cy="143573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0000"/>
    <a:srgbClr val="FDCBFB"/>
    <a:srgbClr val="FF99FF"/>
    <a:srgbClr val="EAE50D"/>
    <a:srgbClr val="FEDE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3051" autoAdjust="0"/>
  </p:normalViewPr>
  <p:slideViewPr>
    <p:cSldViewPr snapToGrid="0">
      <p:cViewPr varScale="1">
        <p:scale>
          <a:sx n="80" d="100"/>
          <a:sy n="80" d="100"/>
        </p:scale>
        <p:origin x="302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 Marsden" userId="ec7c0039-d376-413d-b5bc-d583ad268833" providerId="ADAL" clId="{2A429D4D-9164-41B2-B993-2EFD7B59D3E3}"/>
    <pc:docChg chg="delSld">
      <pc:chgData name="B Marsden" userId="ec7c0039-d376-413d-b5bc-d583ad268833" providerId="ADAL" clId="{2A429D4D-9164-41B2-B993-2EFD7B59D3E3}" dt="2022-06-27T21:36:25.485" v="1" actId="47"/>
      <pc:docMkLst>
        <pc:docMk/>
      </pc:docMkLst>
      <pc:sldChg chg="del">
        <pc:chgData name="B Marsden" userId="ec7c0039-d376-413d-b5bc-d583ad268833" providerId="ADAL" clId="{2A429D4D-9164-41B2-B993-2EFD7B59D3E3}" dt="2022-06-27T21:34:40.740" v="0" actId="47"/>
        <pc:sldMkLst>
          <pc:docMk/>
          <pc:sldMk cId="533795967" sldId="257"/>
        </pc:sldMkLst>
      </pc:sldChg>
      <pc:sldChg chg="del">
        <pc:chgData name="B Marsden" userId="ec7c0039-d376-413d-b5bc-d583ad268833" providerId="ADAL" clId="{2A429D4D-9164-41B2-B993-2EFD7B59D3E3}" dt="2022-06-27T21:34:40.740" v="0" actId="47"/>
        <pc:sldMkLst>
          <pc:docMk/>
          <pc:sldMk cId="173543638" sldId="260"/>
        </pc:sldMkLst>
      </pc:sldChg>
      <pc:sldChg chg="del">
        <pc:chgData name="B Marsden" userId="ec7c0039-d376-413d-b5bc-d583ad268833" providerId="ADAL" clId="{2A429D4D-9164-41B2-B993-2EFD7B59D3E3}" dt="2022-06-27T21:34:40.740" v="0" actId="47"/>
        <pc:sldMkLst>
          <pc:docMk/>
          <pc:sldMk cId="2251851911" sldId="261"/>
        </pc:sldMkLst>
      </pc:sldChg>
      <pc:sldChg chg="del">
        <pc:chgData name="B Marsden" userId="ec7c0039-d376-413d-b5bc-d583ad268833" providerId="ADAL" clId="{2A429D4D-9164-41B2-B993-2EFD7B59D3E3}" dt="2022-06-27T21:34:40.740" v="0" actId="47"/>
        <pc:sldMkLst>
          <pc:docMk/>
          <pc:sldMk cId="3115387101" sldId="262"/>
        </pc:sldMkLst>
      </pc:sldChg>
      <pc:sldChg chg="del">
        <pc:chgData name="B Marsden" userId="ec7c0039-d376-413d-b5bc-d583ad268833" providerId="ADAL" clId="{2A429D4D-9164-41B2-B993-2EFD7B59D3E3}" dt="2022-06-27T21:36:25.485" v="1" actId="47"/>
        <pc:sldMkLst>
          <pc:docMk/>
          <pc:sldMk cId="2290316832" sldId="266"/>
        </pc:sldMkLst>
      </pc:sldChg>
    </pc:docChg>
  </pc:docChgLst>
  <pc:docChgLst>
    <pc:chgData name="B Marsden" userId="ec7c0039-d376-413d-b5bc-d583ad268833" providerId="ADAL" clId="{F91BE3B1-7F44-4066-8C92-B608AA509441}"/>
    <pc:docChg chg="undo custSel modSld">
      <pc:chgData name="B Marsden" userId="ec7c0039-d376-413d-b5bc-d583ad268833" providerId="ADAL" clId="{F91BE3B1-7F44-4066-8C92-B608AA509441}" dt="2022-07-04T15:57:06.587" v="197" actId="14100"/>
      <pc:docMkLst>
        <pc:docMk/>
      </pc:docMkLst>
      <pc:sldChg chg="modSp mod">
        <pc:chgData name="B Marsden" userId="ec7c0039-d376-413d-b5bc-d583ad268833" providerId="ADAL" clId="{F91BE3B1-7F44-4066-8C92-B608AA509441}" dt="2022-07-04T15:57:06.587" v="197" actId="14100"/>
        <pc:sldMkLst>
          <pc:docMk/>
          <pc:sldMk cId="173734232" sldId="263"/>
        </pc:sldMkLst>
        <pc:spChg chg="mod">
          <ac:chgData name="B Marsden" userId="ec7c0039-d376-413d-b5bc-d583ad268833" providerId="ADAL" clId="{F91BE3B1-7F44-4066-8C92-B608AA509441}" dt="2022-07-04T15:46:55.238" v="43" actId="1076"/>
          <ac:spMkLst>
            <pc:docMk/>
            <pc:sldMk cId="173734232" sldId="263"/>
            <ac:spMk id="42" creationId="{6B5CF508-9F97-7344-A588-8737134FC758}"/>
          </ac:spMkLst>
        </pc:spChg>
        <pc:spChg chg="mod">
          <ac:chgData name="B Marsden" userId="ec7c0039-d376-413d-b5bc-d583ad268833" providerId="ADAL" clId="{F91BE3B1-7F44-4066-8C92-B608AA509441}" dt="2022-07-04T15:55:36.166" v="166" actId="1076"/>
          <ac:spMkLst>
            <pc:docMk/>
            <pc:sldMk cId="173734232" sldId="263"/>
            <ac:spMk id="305" creationId="{8F7AC956-3AC6-EC45-8395-72B0525DA2EF}"/>
          </ac:spMkLst>
        </pc:spChg>
        <pc:spChg chg="mod">
          <ac:chgData name="B Marsden" userId="ec7c0039-d376-413d-b5bc-d583ad268833" providerId="ADAL" clId="{F91BE3B1-7F44-4066-8C92-B608AA509441}" dt="2022-07-04T15:50:52.308" v="95" actId="1076"/>
          <ac:spMkLst>
            <pc:docMk/>
            <pc:sldMk cId="173734232" sldId="263"/>
            <ac:spMk id="314" creationId="{76E63BBC-6109-F14F-A7D2-B3848C8E73A2}"/>
          </ac:spMkLst>
        </pc:spChg>
        <pc:spChg chg="mod ord">
          <ac:chgData name="B Marsden" userId="ec7c0039-d376-413d-b5bc-d583ad268833" providerId="ADAL" clId="{F91BE3B1-7F44-4066-8C92-B608AA509441}" dt="2022-07-04T15:55:11.554" v="158" actId="166"/>
          <ac:spMkLst>
            <pc:docMk/>
            <pc:sldMk cId="173734232" sldId="263"/>
            <ac:spMk id="337" creationId="{FA468CC4-DA3D-D04C-A0F3-908B66B1ED58}"/>
          </ac:spMkLst>
        </pc:spChg>
        <pc:spChg chg="mod">
          <ac:chgData name="B Marsden" userId="ec7c0039-d376-413d-b5bc-d583ad268833" providerId="ADAL" clId="{F91BE3B1-7F44-4066-8C92-B608AA509441}" dt="2022-07-04T15:53:04.207" v="135" actId="1076"/>
          <ac:spMkLst>
            <pc:docMk/>
            <pc:sldMk cId="173734232" sldId="263"/>
            <ac:spMk id="396" creationId="{CC949527-9FA2-4033-99D4-1C1E7763DCC3}"/>
          </ac:spMkLst>
        </pc:spChg>
        <pc:spChg chg="mod">
          <ac:chgData name="B Marsden" userId="ec7c0039-d376-413d-b5bc-d583ad268833" providerId="ADAL" clId="{F91BE3B1-7F44-4066-8C92-B608AA509441}" dt="2022-07-04T15:56:03.381" v="177" actId="1076"/>
          <ac:spMkLst>
            <pc:docMk/>
            <pc:sldMk cId="173734232" sldId="263"/>
            <ac:spMk id="400" creationId="{AB4E58FA-2682-4393-9C01-59DEA6E6A1C5}"/>
          </ac:spMkLst>
        </pc:spChg>
        <pc:spChg chg="mod">
          <ac:chgData name="B Marsden" userId="ec7c0039-d376-413d-b5bc-d583ad268833" providerId="ADAL" clId="{F91BE3B1-7F44-4066-8C92-B608AA509441}" dt="2022-07-04T15:53:09.327" v="137" actId="1076"/>
          <ac:spMkLst>
            <pc:docMk/>
            <pc:sldMk cId="173734232" sldId="263"/>
            <ac:spMk id="466" creationId="{CC949527-9FA2-4033-99D4-1C1E7763DCC3}"/>
          </ac:spMkLst>
        </pc:spChg>
        <pc:spChg chg="mod">
          <ac:chgData name="B Marsden" userId="ec7c0039-d376-413d-b5bc-d583ad268833" providerId="ADAL" clId="{F91BE3B1-7F44-4066-8C92-B608AA509441}" dt="2022-06-30T11:17:01.978" v="0" actId="20577"/>
          <ac:spMkLst>
            <pc:docMk/>
            <pc:sldMk cId="173734232" sldId="263"/>
            <ac:spMk id="480" creationId="{968641C6-332C-6EA9-A8A4-11ED96BD0A0E}"/>
          </ac:spMkLst>
        </pc:spChg>
        <pc:spChg chg="mod ord">
          <ac:chgData name="B Marsden" userId="ec7c0039-d376-413d-b5bc-d583ad268833" providerId="ADAL" clId="{F91BE3B1-7F44-4066-8C92-B608AA509441}" dt="2022-07-04T15:52:58.113" v="133" actId="14100"/>
          <ac:spMkLst>
            <pc:docMk/>
            <pc:sldMk cId="173734232" sldId="263"/>
            <ac:spMk id="513" creationId="{C4E77C99-6767-DBED-0148-4AA79CA972F3}"/>
          </ac:spMkLst>
        </pc:spChg>
        <pc:spChg chg="mod ord">
          <ac:chgData name="B Marsden" userId="ec7c0039-d376-413d-b5bc-d583ad268833" providerId="ADAL" clId="{F91BE3B1-7F44-4066-8C92-B608AA509441}" dt="2022-07-04T15:55:52.407" v="172" actId="14100"/>
          <ac:spMkLst>
            <pc:docMk/>
            <pc:sldMk cId="173734232" sldId="263"/>
            <ac:spMk id="524" creationId="{09211B45-28B7-28FE-D827-48AA70F209C5}"/>
          </ac:spMkLst>
        </pc:spChg>
        <pc:spChg chg="mod">
          <ac:chgData name="B Marsden" userId="ec7c0039-d376-413d-b5bc-d583ad268833" providerId="ADAL" clId="{F91BE3B1-7F44-4066-8C92-B608AA509441}" dt="2022-07-04T15:56:52.991" v="192" actId="1076"/>
          <ac:spMkLst>
            <pc:docMk/>
            <pc:sldMk cId="173734232" sldId="263"/>
            <ac:spMk id="527" creationId="{7D8B000B-2C26-C0F9-7EFA-9E5BAA16F290}"/>
          </ac:spMkLst>
        </pc:spChg>
        <pc:spChg chg="mod">
          <ac:chgData name="B Marsden" userId="ec7c0039-d376-413d-b5bc-d583ad268833" providerId="ADAL" clId="{F91BE3B1-7F44-4066-8C92-B608AA509441}" dt="2022-07-04T15:56:42.702" v="188" actId="1076"/>
          <ac:spMkLst>
            <pc:docMk/>
            <pc:sldMk cId="173734232" sldId="263"/>
            <ac:spMk id="528" creationId="{CAFEBBDD-452E-53BB-355E-30A164188B10}"/>
          </ac:spMkLst>
        </pc:spChg>
        <pc:spChg chg="mod">
          <ac:chgData name="B Marsden" userId="ec7c0039-d376-413d-b5bc-d583ad268833" providerId="ADAL" clId="{F91BE3B1-7F44-4066-8C92-B608AA509441}" dt="2022-07-04T15:55:29.794" v="165" actId="14100"/>
          <ac:spMkLst>
            <pc:docMk/>
            <pc:sldMk cId="173734232" sldId="263"/>
            <ac:spMk id="532" creationId="{FB6EAA59-ACF5-0A98-8A9F-A7097DFE5E0B}"/>
          </ac:spMkLst>
        </pc:spChg>
        <pc:spChg chg="mod">
          <ac:chgData name="B Marsden" userId="ec7c0039-d376-413d-b5bc-d583ad268833" providerId="ADAL" clId="{F91BE3B1-7F44-4066-8C92-B608AA509441}" dt="2022-07-04T15:54:04.641" v="139" actId="1076"/>
          <ac:spMkLst>
            <pc:docMk/>
            <pc:sldMk cId="173734232" sldId="263"/>
            <ac:spMk id="533" creationId="{013CE4F3-5FED-44C4-6A43-2F62F86343DE}"/>
          </ac:spMkLst>
        </pc:spChg>
        <pc:spChg chg="mod">
          <ac:chgData name="B Marsden" userId="ec7c0039-d376-413d-b5bc-d583ad268833" providerId="ADAL" clId="{F91BE3B1-7F44-4066-8C92-B608AA509441}" dt="2022-07-04T15:54:32.690" v="145" actId="14100"/>
          <ac:spMkLst>
            <pc:docMk/>
            <pc:sldMk cId="173734232" sldId="263"/>
            <ac:spMk id="534" creationId="{8B1407D0-3A8A-4788-8B91-6BFD4B6E0596}"/>
          </ac:spMkLst>
        </pc:spChg>
        <pc:spChg chg="mod">
          <ac:chgData name="B Marsden" userId="ec7c0039-d376-413d-b5bc-d583ad268833" providerId="ADAL" clId="{F91BE3B1-7F44-4066-8C92-B608AA509441}" dt="2022-07-04T15:55:19.853" v="161" actId="1076"/>
          <ac:spMkLst>
            <pc:docMk/>
            <pc:sldMk cId="173734232" sldId="263"/>
            <ac:spMk id="536" creationId="{F6A0DC8F-26DC-09F2-A3D4-ECEBEF015EEA}"/>
          </ac:spMkLst>
        </pc:spChg>
        <pc:spChg chg="mod">
          <ac:chgData name="B Marsden" userId="ec7c0039-d376-413d-b5bc-d583ad268833" providerId="ADAL" clId="{F91BE3B1-7F44-4066-8C92-B608AA509441}" dt="2022-07-04T15:54:39.323" v="148" actId="1076"/>
          <ac:spMkLst>
            <pc:docMk/>
            <pc:sldMk cId="173734232" sldId="263"/>
            <ac:spMk id="539" creationId="{579DCCF2-A2B7-841A-2092-A0F08F145E9D}"/>
          </ac:spMkLst>
        </pc:spChg>
        <pc:spChg chg="mod">
          <ac:chgData name="B Marsden" userId="ec7c0039-d376-413d-b5bc-d583ad268833" providerId="ADAL" clId="{F91BE3B1-7F44-4066-8C92-B608AA509441}" dt="2022-07-04T15:54:55.644" v="152" actId="1076"/>
          <ac:spMkLst>
            <pc:docMk/>
            <pc:sldMk cId="173734232" sldId="263"/>
            <ac:spMk id="543" creationId="{C8DE8EF0-9105-EAA7-E2C2-652CE8B99ADA}"/>
          </ac:spMkLst>
        </pc:spChg>
        <pc:grpChg chg="ord">
          <ac:chgData name="B Marsden" userId="ec7c0039-d376-413d-b5bc-d583ad268833" providerId="ADAL" clId="{F91BE3B1-7F44-4066-8C92-B608AA509441}" dt="2022-07-04T15:51:18.399" v="102" actId="166"/>
          <ac:grpSpMkLst>
            <pc:docMk/>
            <pc:sldMk cId="173734232" sldId="263"/>
            <ac:grpSpMk id="23" creationId="{00000000-0000-0000-0000-000000000000}"/>
          </ac:grpSpMkLst>
        </pc:grpChg>
        <pc:picChg chg="mod">
          <ac:chgData name="B Marsden" userId="ec7c0039-d376-413d-b5bc-d583ad268833" providerId="ADAL" clId="{F91BE3B1-7F44-4066-8C92-B608AA509441}" dt="2022-07-04T15:54:07.501" v="140" actId="1076"/>
          <ac:picMkLst>
            <pc:docMk/>
            <pc:sldMk cId="173734232" sldId="263"/>
            <ac:picMk id="86" creationId="{00000000-0000-0000-0000-000000000000}"/>
          </ac:picMkLst>
        </pc:picChg>
        <pc:picChg chg="mod">
          <ac:chgData name="B Marsden" userId="ec7c0039-d376-413d-b5bc-d583ad268833" providerId="ADAL" clId="{F91BE3B1-7F44-4066-8C92-B608AA509441}" dt="2022-07-04T15:53:11.927" v="138" actId="1076"/>
          <ac:picMkLst>
            <pc:docMk/>
            <pc:sldMk cId="173734232" sldId="263"/>
            <ac:picMk id="93" creationId="{3DC7B5BA-C384-2685-6FD1-8AB37826FD89}"/>
          </ac:picMkLst>
        </pc:picChg>
        <pc:picChg chg="mod">
          <ac:chgData name="B Marsden" userId="ec7c0039-d376-413d-b5bc-d583ad268833" providerId="ADAL" clId="{F91BE3B1-7F44-4066-8C92-B608AA509441}" dt="2022-07-04T15:52:25.243" v="127" actId="1076"/>
          <ac:picMkLst>
            <pc:docMk/>
            <pc:sldMk cId="173734232" sldId="263"/>
            <ac:picMk id="383" creationId="{16C1C3A0-ADF5-4664-946E-2208E17E013E}"/>
          </ac:picMkLst>
        </pc:picChg>
        <pc:picChg chg="mod">
          <ac:chgData name="B Marsden" userId="ec7c0039-d376-413d-b5bc-d583ad268833" providerId="ADAL" clId="{F91BE3B1-7F44-4066-8C92-B608AA509441}" dt="2022-07-04T15:56:05.775" v="178" actId="1076"/>
          <ac:picMkLst>
            <pc:docMk/>
            <pc:sldMk cId="173734232" sldId="263"/>
            <ac:picMk id="401" creationId="{8A2507DA-6EC1-45EF-A1FD-C2570F6517D0}"/>
          </ac:picMkLst>
        </pc:picChg>
        <pc:picChg chg="mod">
          <ac:chgData name="B Marsden" userId="ec7c0039-d376-413d-b5bc-d583ad268833" providerId="ADAL" clId="{F91BE3B1-7F44-4066-8C92-B608AA509441}" dt="2022-07-04T15:56:08.427" v="179" actId="1076"/>
          <ac:picMkLst>
            <pc:docMk/>
            <pc:sldMk cId="173734232" sldId="263"/>
            <ac:picMk id="525" creationId="{40134E54-2D6D-58F5-B901-676679D85BD9}"/>
          </ac:picMkLst>
        </pc:picChg>
        <pc:picChg chg="mod">
          <ac:chgData name="B Marsden" userId="ec7c0039-d376-413d-b5bc-d583ad268833" providerId="ADAL" clId="{F91BE3B1-7F44-4066-8C92-B608AA509441}" dt="2022-07-04T15:56:58.131" v="194" actId="1076"/>
          <ac:picMkLst>
            <pc:docMk/>
            <pc:sldMk cId="173734232" sldId="263"/>
            <ac:picMk id="526" creationId="{0CD2B944-67E8-FF65-18B9-0BFE7DBBC773}"/>
          </ac:picMkLst>
        </pc:picChg>
        <pc:picChg chg="mod">
          <ac:chgData name="B Marsden" userId="ec7c0039-d376-413d-b5bc-d583ad268833" providerId="ADAL" clId="{F91BE3B1-7F44-4066-8C92-B608AA509441}" dt="2022-07-04T15:57:04" v="196" actId="1076"/>
          <ac:picMkLst>
            <pc:docMk/>
            <pc:sldMk cId="173734232" sldId="263"/>
            <ac:picMk id="529" creationId="{B327BE76-C43F-2D38-3644-DF5D385B4268}"/>
          </ac:picMkLst>
        </pc:picChg>
        <pc:picChg chg="mod">
          <ac:chgData name="B Marsden" userId="ec7c0039-d376-413d-b5bc-d583ad268833" providerId="ADAL" clId="{F91BE3B1-7F44-4066-8C92-B608AA509441}" dt="2022-07-04T15:55:17.235" v="160" actId="1076"/>
          <ac:picMkLst>
            <pc:docMk/>
            <pc:sldMk cId="173734232" sldId="263"/>
            <ac:picMk id="535" creationId="{E43654DC-5970-6652-0DB0-8F1621CE654D}"/>
          </ac:picMkLst>
        </pc:picChg>
        <pc:picChg chg="mod">
          <ac:chgData name="B Marsden" userId="ec7c0039-d376-413d-b5bc-d583ad268833" providerId="ADAL" clId="{F91BE3B1-7F44-4066-8C92-B608AA509441}" dt="2022-07-04T15:54:47.052" v="150" actId="1076"/>
          <ac:picMkLst>
            <pc:docMk/>
            <pc:sldMk cId="173734232" sldId="263"/>
            <ac:picMk id="538" creationId="{89676126-E0E7-ADEE-A3AE-0E4EA433A049}"/>
          </ac:picMkLst>
        </pc:picChg>
        <pc:picChg chg="mod">
          <ac:chgData name="B Marsden" userId="ec7c0039-d376-413d-b5bc-d583ad268833" providerId="ADAL" clId="{F91BE3B1-7F44-4066-8C92-B608AA509441}" dt="2022-07-04T15:54:51.911" v="151" actId="1076"/>
          <ac:picMkLst>
            <pc:docMk/>
            <pc:sldMk cId="173734232" sldId="263"/>
            <ac:picMk id="540" creationId="{2D4EFA3A-4AE0-284B-C7ED-3FAB63CD9ABE}"/>
          </ac:picMkLst>
        </pc:picChg>
        <pc:picChg chg="mod">
          <ac:chgData name="B Marsden" userId="ec7c0039-d376-413d-b5bc-d583ad268833" providerId="ADAL" clId="{F91BE3B1-7F44-4066-8C92-B608AA509441}" dt="2022-07-04T15:55:05.153" v="156" actId="1076"/>
          <ac:picMkLst>
            <pc:docMk/>
            <pc:sldMk cId="173734232" sldId="263"/>
            <ac:picMk id="542" creationId="{E93FEF48-9A4D-EB6B-0EF5-69DEF4337BAA}"/>
          </ac:picMkLst>
        </pc:picChg>
        <pc:cxnChg chg="mod">
          <ac:chgData name="B Marsden" userId="ec7c0039-d376-413d-b5bc-d583ad268833" providerId="ADAL" clId="{F91BE3B1-7F44-4066-8C92-B608AA509441}" dt="2022-07-04T15:55:14.727" v="159" actId="1076"/>
          <ac:cxnSpMkLst>
            <pc:docMk/>
            <pc:sldMk cId="173734232" sldId="263"/>
            <ac:cxnSpMk id="185" creationId="{206BE152-910A-2843-A2AB-7EEE1AB8E0D0}"/>
          </ac:cxnSpMkLst>
        </pc:cxnChg>
        <pc:cxnChg chg="mod">
          <ac:chgData name="B Marsden" userId="ec7c0039-d376-413d-b5bc-d583ad268833" providerId="ADAL" clId="{F91BE3B1-7F44-4066-8C92-B608AA509441}" dt="2022-07-04T15:53:01.099" v="134" actId="1076"/>
          <ac:cxnSpMkLst>
            <pc:docMk/>
            <pc:sldMk cId="173734232" sldId="263"/>
            <ac:cxnSpMk id="191" creationId="{206BE152-910A-2843-A2AB-7EEE1AB8E0D0}"/>
          </ac:cxnSpMkLst>
        </pc:cxnChg>
        <pc:cxnChg chg="mod">
          <ac:chgData name="B Marsden" userId="ec7c0039-d376-413d-b5bc-d583ad268833" providerId="ADAL" clId="{F91BE3B1-7F44-4066-8C92-B608AA509441}" dt="2022-07-04T15:54:36.855" v="147" actId="1076"/>
          <ac:cxnSpMkLst>
            <pc:docMk/>
            <pc:sldMk cId="173734232" sldId="263"/>
            <ac:cxnSpMk id="517" creationId="{033D91CC-D982-9BA4-598C-B8D5FB271627}"/>
          </ac:cxnSpMkLst>
        </pc:cxnChg>
        <pc:cxnChg chg="mod">
          <ac:chgData name="B Marsden" userId="ec7c0039-d376-413d-b5bc-d583ad268833" providerId="ADAL" clId="{F91BE3B1-7F44-4066-8C92-B608AA509441}" dt="2022-07-04T15:55:01.724" v="155" actId="14100"/>
          <ac:cxnSpMkLst>
            <pc:docMk/>
            <pc:sldMk cId="173734232" sldId="263"/>
            <ac:cxnSpMk id="522" creationId="{6905B7F7-FFE4-4885-67F7-FF0DF05B68DD}"/>
          </ac:cxnSpMkLst>
        </pc:cxnChg>
        <pc:cxnChg chg="mod">
          <ac:chgData name="B Marsden" userId="ec7c0039-d376-413d-b5bc-d583ad268833" providerId="ADAL" clId="{F91BE3B1-7F44-4066-8C92-B608AA509441}" dt="2022-07-04T15:50:27.447" v="89" actId="1076"/>
          <ac:cxnSpMkLst>
            <pc:docMk/>
            <pc:sldMk cId="173734232" sldId="263"/>
            <ac:cxnSpMk id="530" creationId="{65B1CDD4-5C09-CDA0-DE80-80FFBF285B05}"/>
          </ac:cxnSpMkLst>
        </pc:cxnChg>
        <pc:cxnChg chg="mod">
          <ac:chgData name="B Marsden" userId="ec7c0039-d376-413d-b5bc-d583ad268833" providerId="ADAL" clId="{F91BE3B1-7F44-4066-8C92-B608AA509441}" dt="2022-07-04T15:53:06.583" v="136" actId="1076"/>
          <ac:cxnSpMkLst>
            <pc:docMk/>
            <pc:sldMk cId="173734232" sldId="263"/>
            <ac:cxnSpMk id="531" creationId="{062FDB4B-7B4C-434C-6CF5-013DF62024F8}"/>
          </ac:cxnSpMkLst>
        </pc:cxnChg>
        <pc:cxnChg chg="mod">
          <ac:chgData name="B Marsden" userId="ec7c0039-d376-413d-b5bc-d583ad268833" providerId="ADAL" clId="{F91BE3B1-7F44-4066-8C92-B608AA509441}" dt="2022-07-04T15:55:58.627" v="176" actId="1076"/>
          <ac:cxnSpMkLst>
            <pc:docMk/>
            <pc:sldMk cId="173734232" sldId="263"/>
            <ac:cxnSpMk id="537" creationId="{1AD9E4E0-EE0D-F7E9-B1F7-3A174774EFAF}"/>
          </ac:cxnSpMkLst>
        </pc:cxnChg>
        <pc:cxnChg chg="mod">
          <ac:chgData name="B Marsden" userId="ec7c0039-d376-413d-b5bc-d583ad268833" providerId="ADAL" clId="{F91BE3B1-7F44-4066-8C92-B608AA509441}" dt="2022-07-04T15:57:02.136" v="195" actId="14100"/>
          <ac:cxnSpMkLst>
            <pc:docMk/>
            <pc:sldMk cId="173734232" sldId="263"/>
            <ac:cxnSpMk id="541" creationId="{BAD9BBCF-3912-A8EC-40A4-A53FAE8D5EB5}"/>
          </ac:cxnSpMkLst>
        </pc:cxnChg>
        <pc:cxnChg chg="mod">
          <ac:chgData name="B Marsden" userId="ec7c0039-d376-413d-b5bc-d583ad268833" providerId="ADAL" clId="{F91BE3B1-7F44-4066-8C92-B608AA509441}" dt="2022-07-04T15:57:06.587" v="197" actId="14100"/>
          <ac:cxnSpMkLst>
            <pc:docMk/>
            <pc:sldMk cId="173734232" sldId="263"/>
            <ac:cxnSpMk id="544" creationId="{8611DDC8-479C-277A-8D5D-4A0DCB1A86D1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919" cy="720361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596" y="1"/>
            <a:ext cx="4302919" cy="720361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r">
              <a:defRPr sz="1700"/>
            </a:lvl1pPr>
          </a:lstStyle>
          <a:p>
            <a:fld id="{24D8555F-C3BB-41E5-99E3-408F2C4C712C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7713" y="1795463"/>
            <a:ext cx="3354387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43" tIns="66372" rIns="132743" bIns="6637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982" y="6909474"/>
            <a:ext cx="7943850" cy="5653207"/>
          </a:xfrm>
          <a:prstGeom prst="rect">
            <a:avLst/>
          </a:prstGeom>
        </p:spPr>
        <p:txBody>
          <a:bodyPr vert="horz" lIns="132743" tIns="66372" rIns="132743" bIns="6637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992"/>
            <a:ext cx="4302919" cy="720359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596" y="13636992"/>
            <a:ext cx="4302919" cy="720359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r">
              <a:defRPr sz="1700"/>
            </a:lvl1pPr>
          </a:lstStyle>
          <a:p>
            <a:fld id="{17B6E8E7-E69B-4E27-B3AE-9C05322EF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55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98800" y="1949450"/>
            <a:ext cx="3643313" cy="5260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54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54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25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1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28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03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48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91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139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29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97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15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8EA7-B45B-4203-B34C-5DDD6848E4EB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41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2.png"/><Relationship Id="rId18" Type="http://schemas.openxmlformats.org/officeDocument/2006/relationships/image" Target="../media/image19.png"/><Relationship Id="rId26" Type="http://schemas.openxmlformats.org/officeDocument/2006/relationships/image" Target="../media/image23.png"/><Relationship Id="rId39" Type="http://schemas.openxmlformats.org/officeDocument/2006/relationships/image" Target="../media/image25.png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38.png"/><Relationship Id="rId34" Type="http://schemas.openxmlformats.org/officeDocument/2006/relationships/image" Target="../media/image17.png"/><Relationship Id="rId42" Type="http://schemas.openxmlformats.org/officeDocument/2006/relationships/image" Target="../media/image28.png"/><Relationship Id="rId7" Type="http://schemas.openxmlformats.org/officeDocument/2006/relationships/image" Target="../media/image2.png"/><Relationship Id="rId12" Type="http://schemas.openxmlformats.org/officeDocument/2006/relationships/image" Target="../media/image15.png"/><Relationship Id="rId17" Type="http://schemas.openxmlformats.org/officeDocument/2006/relationships/image" Target="../media/image8.png"/><Relationship Id="rId25" Type="http://schemas.openxmlformats.org/officeDocument/2006/relationships/image" Target="../media/image32.png"/><Relationship Id="rId33" Type="http://schemas.openxmlformats.org/officeDocument/2006/relationships/image" Target="../media/image16.png"/><Relationship Id="rId38" Type="http://schemas.openxmlformats.org/officeDocument/2006/relationships/image" Target="../media/image24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.png"/><Relationship Id="rId20" Type="http://schemas.openxmlformats.org/officeDocument/2006/relationships/image" Target="../media/image9.png"/><Relationship Id="rId29" Type="http://schemas.openxmlformats.org/officeDocument/2006/relationships/image" Target="../media/image11.png"/><Relationship Id="rId41" Type="http://schemas.openxmlformats.org/officeDocument/2006/relationships/image" Target="../media/image27.png"/><Relationship Id="rId1" Type="http://schemas.openxmlformats.org/officeDocument/2006/relationships/tags" Target="../tags/tag2.xml"/><Relationship Id="rId6" Type="http://schemas.openxmlformats.org/officeDocument/2006/relationships/image" Target="../media/image18.png"/><Relationship Id="rId11" Type="http://schemas.openxmlformats.org/officeDocument/2006/relationships/image" Target="../media/image36.png"/><Relationship Id="rId24" Type="http://schemas.openxmlformats.org/officeDocument/2006/relationships/image" Target="../media/image41.png"/><Relationship Id="rId32" Type="http://schemas.openxmlformats.org/officeDocument/2006/relationships/image" Target="../media/image33.png"/><Relationship Id="rId37" Type="http://schemas.openxmlformats.org/officeDocument/2006/relationships/image" Target="../media/image22.png"/><Relationship Id="rId40" Type="http://schemas.openxmlformats.org/officeDocument/2006/relationships/image" Target="../media/image26.png"/><Relationship Id="rId45" Type="http://schemas.openxmlformats.org/officeDocument/2006/relationships/image" Target="../media/image30.png"/><Relationship Id="rId5" Type="http://schemas.openxmlformats.org/officeDocument/2006/relationships/image" Target="../media/image1.png"/><Relationship Id="rId15" Type="http://schemas.openxmlformats.org/officeDocument/2006/relationships/image" Target="../media/image5.png"/><Relationship Id="rId23" Type="http://schemas.openxmlformats.org/officeDocument/2006/relationships/image" Target="../media/image40.png"/><Relationship Id="rId28" Type="http://schemas.openxmlformats.org/officeDocument/2006/relationships/image" Target="../media/image10.png"/><Relationship Id="rId36" Type="http://schemas.openxmlformats.org/officeDocument/2006/relationships/image" Target="../media/image21.png"/><Relationship Id="rId10" Type="http://schemas.openxmlformats.org/officeDocument/2006/relationships/image" Target="../media/image35.png"/><Relationship Id="rId19" Type="http://schemas.openxmlformats.org/officeDocument/2006/relationships/image" Target="../media/image37.png"/><Relationship Id="rId31" Type="http://schemas.openxmlformats.org/officeDocument/2006/relationships/image" Target="../media/image14.png"/><Relationship Id="rId44" Type="http://schemas.openxmlformats.org/officeDocument/2006/relationships/image" Target="../media/image31.png"/><Relationship Id="rId4" Type="http://schemas.openxmlformats.org/officeDocument/2006/relationships/image" Target="../media/image34.png"/><Relationship Id="rId9" Type="http://schemas.openxmlformats.org/officeDocument/2006/relationships/image" Target="../media/image6.png"/><Relationship Id="rId14" Type="http://schemas.openxmlformats.org/officeDocument/2006/relationships/image" Target="../media/image4.png"/><Relationship Id="rId22" Type="http://schemas.openxmlformats.org/officeDocument/2006/relationships/image" Target="../media/image39.png"/><Relationship Id="rId27" Type="http://schemas.openxmlformats.org/officeDocument/2006/relationships/image" Target="../media/image42.png"/><Relationship Id="rId30" Type="http://schemas.openxmlformats.org/officeDocument/2006/relationships/image" Target="../media/image13.png"/><Relationship Id="rId35" Type="http://schemas.openxmlformats.org/officeDocument/2006/relationships/image" Target="../media/image20.png"/><Relationship Id="rId43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id="{920A9E3B-8DEA-C0A6-00D8-A42F473DA2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962" y="7606295"/>
            <a:ext cx="477807" cy="537936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1DB5B71-36C9-5B1E-3FDB-318EC222FB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900" y="6329869"/>
            <a:ext cx="666353" cy="52606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5874F63B-1A3A-251E-5FF5-949A72FF1B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3832" y="6950233"/>
            <a:ext cx="582784" cy="561763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79889009-059C-2C45-7279-AEB5D4B54F9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8473" y="1937079"/>
            <a:ext cx="386721" cy="318635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8DBF7ABE-EE61-76B5-850D-84AB11CED1C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5457" y="1946438"/>
            <a:ext cx="345661" cy="318634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399522FC-FCDC-8AF5-4A34-C5379690005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8052" y="1210511"/>
            <a:ext cx="572027" cy="433704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8F416512-4746-436D-368A-4BE0D9A1CD2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4181" y="2511478"/>
            <a:ext cx="460533" cy="467335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546A491F-F4DF-720C-F3A7-945330F91FF0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6351" r="3753"/>
          <a:stretch/>
        </p:blipFill>
        <p:spPr>
          <a:xfrm>
            <a:off x="254181" y="597745"/>
            <a:ext cx="446819" cy="546247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8246F1D5-4D56-43CB-449E-6DFBD12C7F9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301077" y="597745"/>
            <a:ext cx="426757" cy="476359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589955FA-EFDD-186A-AFC7-682D920E31C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86962" y="4981158"/>
            <a:ext cx="666353" cy="61449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BCA6D016-F38F-A478-0C21-B0F3B0C9C75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6575" y="8817664"/>
            <a:ext cx="542028" cy="569880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BE115750-B144-4A54-9579-EE0BCB25835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92810" y="5704257"/>
            <a:ext cx="613443" cy="553373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5EAE8AF7-BD99-A0AF-4061-BD1B6623EB1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34026" y="4421169"/>
            <a:ext cx="572227" cy="526065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39B70EC1-0CD7-896C-ED47-0405AE34C62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66153" y="3198899"/>
            <a:ext cx="490463" cy="497018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C8160AE2-2DF3-766A-A0ED-42D1A5206630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4357" r="3072"/>
          <a:stretch/>
        </p:blipFill>
        <p:spPr>
          <a:xfrm>
            <a:off x="253216" y="3767175"/>
            <a:ext cx="516336" cy="508003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4DE7751F-FAF2-B449-015E-868FE6A6062F}"/>
              </a:ext>
            </a:extLst>
          </p:cNvPr>
          <p:cNvPicPr>
            <a:picLocks noChangeAspect="1"/>
          </p:cNvPicPr>
          <p:nvPr/>
        </p:nvPicPr>
        <p:blipFill rotWithShape="1">
          <a:blip r:embed="rId18"/>
          <a:srcRect l="14914" t="3040" r="7987" b="3422"/>
          <a:stretch/>
        </p:blipFill>
        <p:spPr>
          <a:xfrm>
            <a:off x="173832" y="8153556"/>
            <a:ext cx="542028" cy="541933"/>
          </a:xfrm>
          <a:prstGeom prst="rect">
            <a:avLst/>
          </a:prstGeom>
        </p:spPr>
      </p:pic>
      <p:graphicFrame>
        <p:nvGraphicFramePr>
          <p:cNvPr id="95" name="Table 95">
            <a:extLst>
              <a:ext uri="{FF2B5EF4-FFF2-40B4-BE49-F238E27FC236}">
                <a16:creationId xmlns:a16="http://schemas.microsoft.com/office/drawing/2014/main" id="{3A02EBD0-8959-C23E-DE7F-910A8B447F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812355"/>
              </p:ext>
            </p:extLst>
          </p:nvPr>
        </p:nvGraphicFramePr>
        <p:xfrm>
          <a:off x="139752" y="133886"/>
          <a:ext cx="6558477" cy="9331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7156">
                  <a:extLst>
                    <a:ext uri="{9D8B030D-6E8A-4147-A177-3AD203B41FA5}">
                      <a16:colId xmlns:a16="http://schemas.microsoft.com/office/drawing/2014/main" val="2940194188"/>
                    </a:ext>
                  </a:extLst>
                </a:gridCol>
                <a:gridCol w="1124575">
                  <a:extLst>
                    <a:ext uri="{9D8B030D-6E8A-4147-A177-3AD203B41FA5}">
                      <a16:colId xmlns:a16="http://schemas.microsoft.com/office/drawing/2014/main" val="117893079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70712280"/>
                    </a:ext>
                  </a:extLst>
                </a:gridCol>
                <a:gridCol w="681925">
                  <a:extLst>
                    <a:ext uri="{9D8B030D-6E8A-4147-A177-3AD203B41FA5}">
                      <a16:colId xmlns:a16="http://schemas.microsoft.com/office/drawing/2014/main" val="3907761654"/>
                    </a:ext>
                  </a:extLst>
                </a:gridCol>
                <a:gridCol w="1512032">
                  <a:extLst>
                    <a:ext uri="{9D8B030D-6E8A-4147-A177-3AD203B41FA5}">
                      <a16:colId xmlns:a16="http://schemas.microsoft.com/office/drawing/2014/main" val="100476358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17494608"/>
                    </a:ext>
                  </a:extLst>
                </a:gridCol>
                <a:gridCol w="743919">
                  <a:extLst>
                    <a:ext uri="{9D8B030D-6E8A-4147-A177-3AD203B41FA5}">
                      <a16:colId xmlns:a16="http://schemas.microsoft.com/office/drawing/2014/main" val="3859608290"/>
                    </a:ext>
                  </a:extLst>
                </a:gridCol>
                <a:gridCol w="1382310">
                  <a:extLst>
                    <a:ext uri="{9D8B030D-6E8A-4147-A177-3AD203B41FA5}">
                      <a16:colId xmlns:a16="http://schemas.microsoft.com/office/drawing/2014/main" val="4291527623"/>
                    </a:ext>
                  </a:extLst>
                </a:gridCol>
              </a:tblGrid>
              <a:tr h="370840">
                <a:tc gridSpan="8">
                  <a:txBody>
                    <a:bodyPr/>
                    <a:lstStyle/>
                    <a:p>
                      <a:r>
                        <a:rPr lang="en-GB" sz="1200" b="1" dirty="0">
                          <a:latin typeface="+mj-lt"/>
                        </a:rPr>
                        <a:t>Symbol Key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b="1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b="1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b="1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942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Describing myself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Local area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284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Family</a:t>
                      </a:r>
                    </a:p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Holiday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Plans &amp; wishes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627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Alphabet &amp; numbers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Holiday disasters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677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School life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Celebrations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Global</a:t>
                      </a:r>
                      <a:r>
                        <a:rPr lang="en-GB" sz="1200" b="0" baseline="0" dirty="0">
                          <a:latin typeface="+mj-lt"/>
                        </a:rPr>
                        <a:t> travel</a:t>
                      </a:r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597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Uniform/</a:t>
                      </a:r>
                      <a:r>
                        <a:rPr lang="en-GB" sz="1200" b="0" baseline="0" dirty="0">
                          <a:latin typeface="+mj-lt"/>
                        </a:rPr>
                        <a:t> clothes</a:t>
                      </a:r>
                      <a:r>
                        <a:rPr lang="en-GB" sz="1200" b="0" dirty="0">
                          <a:latin typeface="+mj-l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Festivals</a:t>
                      </a:r>
                      <a:r>
                        <a:rPr lang="en-GB" sz="1200" b="0" baseline="0" dirty="0">
                          <a:latin typeface="+mj-lt"/>
                        </a:rPr>
                        <a:t> </a:t>
                      </a:r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996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Daily routine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Shopping &amp; money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395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Time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TV shows &amp; films</a:t>
                      </a:r>
                      <a:r>
                        <a:rPr lang="en-GB" sz="1200" b="0" baseline="0" dirty="0">
                          <a:latin typeface="+mj-lt"/>
                        </a:rPr>
                        <a:t> </a:t>
                      </a:r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304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Sports &amp;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Asking someone</a:t>
                      </a:r>
                      <a:r>
                        <a:rPr lang="en-GB" sz="1200" b="0" baseline="0" dirty="0">
                          <a:latin typeface="+mj-lt"/>
                        </a:rPr>
                        <a:t> out</a:t>
                      </a:r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683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Directions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335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Where I live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Healthy lifestyles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9079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Pets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>
                          <a:latin typeface="+mj-lt"/>
                        </a:rPr>
                        <a:t>Music </a:t>
                      </a:r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32789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>
                          <a:latin typeface="+mj-lt"/>
                        </a:rPr>
                        <a:t>Technology</a:t>
                      </a:r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909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Things in town </a:t>
                      </a:r>
                    </a:p>
                    <a:p>
                      <a:endParaRPr lang="en-GB" sz="1200" b="0" dirty="0">
                        <a:latin typeface="+mj-lt"/>
                      </a:endParaRPr>
                    </a:p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Hotels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350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Leisure activities</a:t>
                      </a:r>
                    </a:p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j-lt"/>
                        </a:rPr>
                        <a:t>Restaurants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501107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7F85A14B-517A-FD9F-53CA-C7C2CB4559DC}"/>
              </a:ext>
            </a:extLst>
          </p:cNvPr>
          <p:cNvPicPr>
            <a:picLocks noChangeAspect="1"/>
          </p:cNvPicPr>
          <p:nvPr/>
        </p:nvPicPr>
        <p:blipFill rotWithShape="1">
          <a:blip r:embed="rId19"/>
          <a:srcRect l="10754" t="9072" b="5088"/>
          <a:stretch/>
        </p:blipFill>
        <p:spPr>
          <a:xfrm>
            <a:off x="2239015" y="1210511"/>
            <a:ext cx="550879" cy="48768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CAC2BBD-42EC-4FA8-8B08-CA8E4A8BEF6B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289712" y="3142415"/>
            <a:ext cx="486028" cy="47699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73F5F52-3A78-4069-88F1-837976F4AD62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289712" y="2511527"/>
            <a:ext cx="488819" cy="42651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289712" y="3768247"/>
            <a:ext cx="495978" cy="57620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3"/>
          <a:srcRect l="9232" t="10003" r="8238" b="6692"/>
          <a:stretch/>
        </p:blipFill>
        <p:spPr>
          <a:xfrm>
            <a:off x="2301077" y="4402522"/>
            <a:ext cx="539515" cy="52923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311027" y="5069707"/>
            <a:ext cx="474663" cy="51672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08919042-8FBD-C57C-65CC-D8A4F6291C80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289712" y="5675201"/>
            <a:ext cx="486028" cy="45500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301077" y="6329869"/>
            <a:ext cx="516282" cy="51241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9F81D4A-0A65-4769-3EA3-5F5190F3AE9D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2231856" y="1789365"/>
            <a:ext cx="495978" cy="57744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8"/>
          <a:srcRect l="4489" t="4909" r="5868"/>
          <a:stretch/>
        </p:blipFill>
        <p:spPr>
          <a:xfrm>
            <a:off x="2201778" y="6971744"/>
            <a:ext cx="556134" cy="51874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2332870" y="7565241"/>
            <a:ext cx="293950" cy="57899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DD7F0453-2FA1-73B9-C8B1-4BBBBD9F51B8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2239015" y="8284096"/>
            <a:ext cx="556602" cy="47339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324181CE-D4C6-FF0C-2519-7ED626414535}"/>
              </a:ext>
            </a:extLst>
          </p:cNvPr>
          <p:cNvPicPr>
            <a:picLocks noChangeAspect="1"/>
          </p:cNvPicPr>
          <p:nvPr/>
        </p:nvPicPr>
        <p:blipFill rotWithShape="1">
          <a:blip r:embed="rId31"/>
          <a:srcRect l="5825" t="7304" r="4547" b="4800"/>
          <a:stretch/>
        </p:blipFill>
        <p:spPr>
          <a:xfrm>
            <a:off x="2231856" y="8886114"/>
            <a:ext cx="542028" cy="491174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7B59014-431D-092D-C0F8-3968F76B66B7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4664968" y="592901"/>
            <a:ext cx="572027" cy="481203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0A95AB0A-04B4-5D69-1B3F-4632FA767FEA}"/>
              </a:ext>
            </a:extLst>
          </p:cNvPr>
          <p:cNvPicPr>
            <a:picLocks noChangeAspect="1"/>
          </p:cNvPicPr>
          <p:nvPr/>
        </p:nvPicPr>
        <p:blipFill rotWithShape="1">
          <a:blip r:embed="rId33"/>
          <a:srcRect l="9153" t="6181" r="5466" b="6324"/>
          <a:stretch/>
        </p:blipFill>
        <p:spPr>
          <a:xfrm>
            <a:off x="4664968" y="1210511"/>
            <a:ext cx="572027" cy="541203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31770194-E317-2620-8C65-5E2B9890017E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4585821" y="1888121"/>
            <a:ext cx="651174" cy="365438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57807C5D-9284-C5EA-35EB-552CAF17C09B}"/>
              </a:ext>
            </a:extLst>
          </p:cNvPr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4664968" y="2492377"/>
            <a:ext cx="503289" cy="46481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32318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742992" y="7766771"/>
            <a:ext cx="1402154" cy="1246052"/>
          </a:xfrm>
          <a:prstGeom prst="blockArc">
            <a:avLst>
              <a:gd name="adj1" fmla="val 10794187"/>
              <a:gd name="adj2" fmla="val 156513"/>
              <a:gd name="adj3" fmla="val 2821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425479" y="8741272"/>
            <a:ext cx="4369263" cy="34295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4933832" y="6659500"/>
            <a:ext cx="1529782" cy="1309606"/>
          </a:xfrm>
          <a:prstGeom prst="blockArc">
            <a:avLst>
              <a:gd name="adj1" fmla="val 10800009"/>
              <a:gd name="adj2" fmla="val 1572"/>
              <a:gd name="adj3" fmla="val 27649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451493" y="7687519"/>
            <a:ext cx="4409713" cy="34919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1583079" y="6546750"/>
            <a:ext cx="4133865" cy="36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906029" y="5556512"/>
            <a:ext cx="1494914" cy="1251875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4679023" y="4410796"/>
            <a:ext cx="1545114" cy="1137660"/>
          </a:xfrm>
          <a:prstGeom prst="blockArc">
            <a:avLst>
              <a:gd name="adj1" fmla="val 10593149"/>
              <a:gd name="adj2" fmla="val 738149"/>
              <a:gd name="adj3" fmla="val 2546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1662645" y="5436446"/>
            <a:ext cx="3662431" cy="366567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946722" y="4214139"/>
            <a:ext cx="4621461" cy="34669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142371" y="3122464"/>
            <a:ext cx="1633491" cy="1226661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4657902" y="1886449"/>
            <a:ext cx="1589957" cy="1248969"/>
          </a:xfrm>
          <a:prstGeom prst="blockArc">
            <a:avLst>
              <a:gd name="adj1" fmla="val 11638294"/>
              <a:gd name="adj2" fmla="val 1572"/>
              <a:gd name="adj3" fmla="val 2764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938090" y="2922268"/>
            <a:ext cx="4812841" cy="33927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628970" y="1720201"/>
            <a:ext cx="4750682" cy="35342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612220" y="132299"/>
            <a:ext cx="526978" cy="413286"/>
          </a:xfrm>
          <a:prstGeom prst="triangle">
            <a:avLst>
              <a:gd name="adj" fmla="val 4536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grpSp>
        <p:nvGrpSpPr>
          <p:cNvPr id="7" name="Group 6"/>
          <p:cNvGrpSpPr/>
          <p:nvPr/>
        </p:nvGrpSpPr>
        <p:grpSpPr>
          <a:xfrm>
            <a:off x="5225503" y="7461291"/>
            <a:ext cx="682278" cy="732755"/>
            <a:chOff x="4931897" y="4786025"/>
            <a:chExt cx="682278" cy="732755"/>
          </a:xfrm>
        </p:grpSpPr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ACF0C630-75E2-F848-B9E5-7E5905E2C993}"/>
                </a:ext>
              </a:extLst>
            </p:cNvPr>
            <p:cNvSpPr/>
            <p:nvPr/>
          </p:nvSpPr>
          <p:spPr>
            <a:xfrm>
              <a:off x="4931897" y="4786025"/>
              <a:ext cx="682278" cy="732755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1"/>
            </a:p>
          </p:txBody>
        </p: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37258FC4-E633-1F40-B961-0AFD7DEF4AD4}"/>
                </a:ext>
              </a:extLst>
            </p:cNvPr>
            <p:cNvSpPr/>
            <p:nvPr/>
          </p:nvSpPr>
          <p:spPr>
            <a:xfrm>
              <a:off x="5038422" y="4898776"/>
              <a:ext cx="472310" cy="5072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1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42C74E4-6C67-AB42-B00E-14010A9DAB4A}"/>
                </a:ext>
              </a:extLst>
            </p:cNvPr>
            <p:cNvSpPr txBox="1"/>
            <p:nvPr/>
          </p:nvSpPr>
          <p:spPr>
            <a:xfrm>
              <a:off x="5031470" y="4925005"/>
              <a:ext cx="472309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75" b="1" dirty="0"/>
                <a:t>YEAR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A8E84878-B999-3E45-A62E-A5D9A1ABF6E1}"/>
                </a:ext>
              </a:extLst>
            </p:cNvPr>
            <p:cNvSpPr txBox="1"/>
            <p:nvPr/>
          </p:nvSpPr>
          <p:spPr>
            <a:xfrm>
              <a:off x="5045376" y="4944232"/>
              <a:ext cx="472309" cy="5070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95" b="1" dirty="0"/>
                <a:t>8</a:t>
              </a:r>
            </a:p>
          </p:txBody>
        </p:sp>
      </p:grp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5148717" y="8514151"/>
            <a:ext cx="710961" cy="73275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244023" y="8628449"/>
            <a:ext cx="509117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5244445" y="8692099"/>
            <a:ext cx="497686" cy="507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95" b="1" dirty="0"/>
              <a:t>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5238306" y="8680977"/>
            <a:ext cx="492165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5" b="1" dirty="0"/>
              <a:t>YEAR</a:t>
            </a:r>
          </a:p>
        </p:txBody>
      </p: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-241612" y="517310"/>
            <a:ext cx="1904980" cy="1205700"/>
          </a:xfrm>
          <a:prstGeom prst="blockArc">
            <a:avLst>
              <a:gd name="adj1" fmla="val 10632433"/>
              <a:gd name="adj2" fmla="val 156513"/>
              <a:gd name="adj3" fmla="val 2821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4752077" y="5192649"/>
            <a:ext cx="712250" cy="732755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244" name="Oval 243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4862316" y="5305401"/>
            <a:ext cx="488577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4862738" y="5369051"/>
            <a:ext cx="477607" cy="507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95" b="1" dirty="0"/>
              <a:t>9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4856476" y="5338553"/>
            <a:ext cx="472309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5" b="1" dirty="0"/>
              <a:t>YEAR</a:t>
            </a:r>
          </a:p>
        </p:txBody>
      </p: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4912633" y="9062346"/>
            <a:ext cx="67882" cy="160918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211759" y="9069165"/>
            <a:ext cx="7775" cy="20133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Oval 338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45299" y="664163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6285697" y="7225636"/>
            <a:ext cx="163889" cy="0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164027" y="793904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800" b="1" dirty="0"/>
              <a:t>FINAL </a:t>
            </a:r>
          </a:p>
          <a:p>
            <a:pPr algn="ctr"/>
            <a:r>
              <a:rPr lang="en-GB" sz="800" b="1" dirty="0"/>
              <a:t>GCSE</a:t>
            </a:r>
          </a:p>
          <a:p>
            <a:pPr algn="ctr"/>
            <a:r>
              <a:rPr lang="en-GB" sz="800" b="1" dirty="0"/>
              <a:t>EXAMS</a:t>
            </a:r>
          </a:p>
        </p:txBody>
      </p: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6068881" y="5348634"/>
            <a:ext cx="155439" cy="92344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709776" y="894438"/>
            <a:ext cx="792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 Preparation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FCCB64-6E8E-704B-A5FC-31C5EF976768}"/>
              </a:ext>
            </a:extLst>
          </p:cNvPr>
          <p:cNvSpPr/>
          <p:nvPr/>
        </p:nvSpPr>
        <p:spPr>
          <a:xfrm>
            <a:off x="1686098" y="8233"/>
            <a:ext cx="3921708" cy="64633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French</a:t>
            </a:r>
            <a:r>
              <a:rPr lang="en-US" sz="36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</a:t>
            </a:r>
            <a:r>
              <a:rPr lang="en-US" sz="36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OMA</a:t>
            </a:r>
            <a:r>
              <a:rPr lang="en-US" sz="36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DD12D7C3-F74F-F142-A171-DD87E7D05E16}"/>
              </a:ext>
            </a:extLst>
          </p:cNvPr>
          <p:cNvCxnSpPr>
            <a:cxnSpLocks/>
          </p:cNvCxnSpPr>
          <p:nvPr/>
        </p:nvCxnSpPr>
        <p:spPr>
          <a:xfrm>
            <a:off x="1717120" y="7471823"/>
            <a:ext cx="150754" cy="309479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22EAEF89-2C52-D84A-8020-06C17C183A16}"/>
              </a:ext>
            </a:extLst>
          </p:cNvPr>
          <p:cNvCxnSpPr>
            <a:cxnSpLocks/>
          </p:cNvCxnSpPr>
          <p:nvPr/>
        </p:nvCxnSpPr>
        <p:spPr>
          <a:xfrm flipH="1">
            <a:off x="4454395" y="8563413"/>
            <a:ext cx="1" cy="234234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E18405FC-2422-AA4B-BFEA-07669CFE5A97}"/>
              </a:ext>
            </a:extLst>
          </p:cNvPr>
          <p:cNvCxnSpPr>
            <a:cxnSpLocks/>
          </p:cNvCxnSpPr>
          <p:nvPr/>
        </p:nvCxnSpPr>
        <p:spPr>
          <a:xfrm>
            <a:off x="3615979" y="4015936"/>
            <a:ext cx="1273" cy="130160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</p:cNvCxnSpPr>
          <p:nvPr/>
        </p:nvCxnSpPr>
        <p:spPr>
          <a:xfrm flipV="1">
            <a:off x="796236" y="6338840"/>
            <a:ext cx="246731" cy="11863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TextBox 294">
            <a:extLst>
              <a:ext uri="{FF2B5EF4-FFF2-40B4-BE49-F238E27FC236}">
                <a16:creationId xmlns:a16="http://schemas.microsoft.com/office/drawing/2014/main" id="{67AC1A2B-C5D8-5E4C-97BA-3FCC0B5E948F}"/>
              </a:ext>
            </a:extLst>
          </p:cNvPr>
          <p:cNvSpPr txBox="1"/>
          <p:nvPr/>
        </p:nvSpPr>
        <p:spPr>
          <a:xfrm>
            <a:off x="3956081" y="8799890"/>
            <a:ext cx="132043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Describing myself</a:t>
            </a:r>
          </a:p>
        </p:txBody>
      </p:sp>
      <p:sp>
        <p:nvSpPr>
          <p:cNvPr id="300" name="TextBox 299">
            <a:extLst>
              <a:ext uri="{FF2B5EF4-FFF2-40B4-BE49-F238E27FC236}">
                <a16:creationId xmlns:a16="http://schemas.microsoft.com/office/drawing/2014/main" id="{A0CD8271-5B2B-AA4E-940C-087FDFDB9FFD}"/>
              </a:ext>
            </a:extLst>
          </p:cNvPr>
          <p:cNvSpPr txBox="1"/>
          <p:nvPr/>
        </p:nvSpPr>
        <p:spPr>
          <a:xfrm>
            <a:off x="2770673" y="6578537"/>
            <a:ext cx="20642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Festivals, celebrations &amp; special days</a:t>
            </a:r>
          </a:p>
        </p:txBody>
      </p:sp>
      <p:sp>
        <p:nvSpPr>
          <p:cNvPr id="302" name="TextBox 301">
            <a:extLst>
              <a:ext uri="{FF2B5EF4-FFF2-40B4-BE49-F238E27FC236}">
                <a16:creationId xmlns:a16="http://schemas.microsoft.com/office/drawing/2014/main" id="{78A5B95E-5A83-C546-9EC7-5372BF1590AA}"/>
              </a:ext>
            </a:extLst>
          </p:cNvPr>
          <p:cNvSpPr txBox="1"/>
          <p:nvPr/>
        </p:nvSpPr>
        <p:spPr>
          <a:xfrm rot="5400000">
            <a:off x="5819757" y="7083824"/>
            <a:ext cx="62777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Holidays </a:t>
            </a:r>
          </a:p>
        </p:txBody>
      </p:sp>
      <p:sp>
        <p:nvSpPr>
          <p:cNvPr id="303" name="TextBox 302">
            <a:extLst>
              <a:ext uri="{FF2B5EF4-FFF2-40B4-BE49-F238E27FC236}">
                <a16:creationId xmlns:a16="http://schemas.microsoft.com/office/drawing/2014/main" id="{0EDD3DB9-5985-D143-87C9-B3B8A8962F40}"/>
              </a:ext>
            </a:extLst>
          </p:cNvPr>
          <p:cNvSpPr txBox="1"/>
          <p:nvPr/>
        </p:nvSpPr>
        <p:spPr>
          <a:xfrm rot="5204583">
            <a:off x="5478639" y="4725864"/>
            <a:ext cx="735655" cy="30777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US" sz="7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Home &amp; school life </a:t>
            </a:r>
          </a:p>
        </p:txBody>
      </p:sp>
      <p:sp>
        <p:nvSpPr>
          <p:cNvPr id="305" name="TextBox 304">
            <a:extLst>
              <a:ext uri="{FF2B5EF4-FFF2-40B4-BE49-F238E27FC236}">
                <a16:creationId xmlns:a16="http://schemas.microsoft.com/office/drawing/2014/main" id="{8F7AC956-3AC6-EC45-8395-72B0525DA2EF}"/>
              </a:ext>
            </a:extLst>
          </p:cNvPr>
          <p:cNvSpPr txBox="1"/>
          <p:nvPr/>
        </p:nvSpPr>
        <p:spPr>
          <a:xfrm>
            <a:off x="2484658" y="1715126"/>
            <a:ext cx="1032786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Environment &amp; ethical issues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76E63BBC-6109-F14F-A7D2-B3848C8E73A2}"/>
              </a:ext>
            </a:extLst>
          </p:cNvPr>
          <p:cNvSpPr txBox="1"/>
          <p:nvPr/>
        </p:nvSpPr>
        <p:spPr>
          <a:xfrm>
            <a:off x="1067860" y="1726252"/>
            <a:ext cx="544661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School life</a:t>
            </a:r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F24F95CA-CE5A-F54D-958D-E479BC4BC983}"/>
              </a:ext>
            </a:extLst>
          </p:cNvPr>
          <p:cNvSpPr txBox="1"/>
          <p:nvPr/>
        </p:nvSpPr>
        <p:spPr>
          <a:xfrm>
            <a:off x="1923653" y="8823411"/>
            <a:ext cx="9413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School life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3859CA9B-96CA-F543-8DE5-19E1F310BB64}"/>
              </a:ext>
            </a:extLst>
          </p:cNvPr>
          <p:cNvSpPr txBox="1"/>
          <p:nvPr/>
        </p:nvSpPr>
        <p:spPr>
          <a:xfrm>
            <a:off x="1504416" y="2889145"/>
            <a:ext cx="845141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Leisure activities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5C677503-A02D-0243-ADEE-9CEE28F019ED}"/>
              </a:ext>
            </a:extLst>
          </p:cNvPr>
          <p:cNvSpPr txBox="1"/>
          <p:nvPr/>
        </p:nvSpPr>
        <p:spPr>
          <a:xfrm>
            <a:off x="2881283" y="2884038"/>
            <a:ext cx="965071" cy="41549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Festivals, celebrations &amp; special days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A01E7D61-7EE2-C74E-ADFF-BB7551F0A4E9}"/>
              </a:ext>
            </a:extLst>
          </p:cNvPr>
          <p:cNvSpPr txBox="1"/>
          <p:nvPr/>
        </p:nvSpPr>
        <p:spPr>
          <a:xfrm>
            <a:off x="3267077" y="4201639"/>
            <a:ext cx="1293005" cy="30777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US" sz="7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Leisure </a:t>
            </a:r>
          </a:p>
          <a:p>
            <a:r>
              <a:rPr lang="en-US" sz="7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activities</a:t>
            </a:r>
          </a:p>
        </p:txBody>
      </p:sp>
      <p:sp>
        <p:nvSpPr>
          <p:cNvPr id="325" name="TextBox 324">
            <a:extLst>
              <a:ext uri="{FF2B5EF4-FFF2-40B4-BE49-F238E27FC236}">
                <a16:creationId xmlns:a16="http://schemas.microsoft.com/office/drawing/2014/main" id="{586E40D4-0750-DA4F-9EDF-0F4D40B59E24}"/>
              </a:ext>
            </a:extLst>
          </p:cNvPr>
          <p:cNvSpPr txBox="1"/>
          <p:nvPr/>
        </p:nvSpPr>
        <p:spPr>
          <a:xfrm rot="16200000">
            <a:off x="916873" y="6094049"/>
            <a:ext cx="733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Free time activities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569C07C9-3337-3648-A204-C5A35E881FCC}"/>
              </a:ext>
            </a:extLst>
          </p:cNvPr>
          <p:cNvSpPr txBox="1"/>
          <p:nvPr/>
        </p:nvSpPr>
        <p:spPr>
          <a:xfrm rot="16200000">
            <a:off x="681242" y="8222022"/>
            <a:ext cx="7125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Free time activities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C78D02F1-B326-E74B-A6C0-62B843402AAE}"/>
              </a:ext>
            </a:extLst>
          </p:cNvPr>
          <p:cNvSpPr txBox="1"/>
          <p:nvPr/>
        </p:nvSpPr>
        <p:spPr>
          <a:xfrm>
            <a:off x="1637171" y="7740683"/>
            <a:ext cx="97085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Home life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3F9D210A-5AD4-5F4E-B2CD-3EE825B2F467}"/>
              </a:ext>
            </a:extLst>
          </p:cNvPr>
          <p:cNvSpPr txBox="1"/>
          <p:nvPr/>
        </p:nvSpPr>
        <p:spPr>
          <a:xfrm>
            <a:off x="3737752" y="7725113"/>
            <a:ext cx="9134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My local area</a:t>
            </a:r>
          </a:p>
        </p:txBody>
      </p:sp>
      <p:sp>
        <p:nvSpPr>
          <p:cNvPr id="345" name="TextBox 344">
            <a:extLst>
              <a:ext uri="{FF2B5EF4-FFF2-40B4-BE49-F238E27FC236}">
                <a16:creationId xmlns:a16="http://schemas.microsoft.com/office/drawing/2014/main" id="{D29E84A7-68E2-1D49-9B77-3F370D7A71FC}"/>
              </a:ext>
            </a:extLst>
          </p:cNvPr>
          <p:cNvSpPr txBox="1"/>
          <p:nvPr/>
        </p:nvSpPr>
        <p:spPr>
          <a:xfrm>
            <a:off x="3726502" y="5513816"/>
            <a:ext cx="119322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 area &amp; sport</a:t>
            </a:r>
          </a:p>
        </p:txBody>
      </p:sp>
      <p:sp>
        <p:nvSpPr>
          <p:cNvPr id="346" name="TextBox 345">
            <a:extLst>
              <a:ext uri="{FF2B5EF4-FFF2-40B4-BE49-F238E27FC236}">
                <a16:creationId xmlns:a16="http://schemas.microsoft.com/office/drawing/2014/main" id="{D465EA54-87F7-6748-B589-531D9F98FBC1}"/>
              </a:ext>
            </a:extLst>
          </p:cNvPr>
          <p:cNvSpPr txBox="1"/>
          <p:nvPr/>
        </p:nvSpPr>
        <p:spPr>
          <a:xfrm>
            <a:off x="1527789" y="5506558"/>
            <a:ext cx="68437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Home life</a:t>
            </a:r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796AED0C-4835-B644-8AEB-748268F47261}"/>
              </a:ext>
            </a:extLst>
          </p:cNvPr>
          <p:cNvSpPr txBox="1"/>
          <p:nvPr/>
        </p:nvSpPr>
        <p:spPr>
          <a:xfrm>
            <a:off x="1496357" y="4209263"/>
            <a:ext cx="1049885" cy="30777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US" sz="7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Environment &amp; ethical issues</a:t>
            </a:r>
          </a:p>
        </p:txBody>
      </p:sp>
      <p:sp>
        <p:nvSpPr>
          <p:cNvPr id="349" name="TextBox 348">
            <a:extLst>
              <a:ext uri="{FF2B5EF4-FFF2-40B4-BE49-F238E27FC236}">
                <a16:creationId xmlns:a16="http://schemas.microsoft.com/office/drawing/2014/main" id="{7E076C5C-B22A-0B41-B7F8-3E53A48150C1}"/>
              </a:ext>
            </a:extLst>
          </p:cNvPr>
          <p:cNvSpPr txBox="1"/>
          <p:nvPr/>
        </p:nvSpPr>
        <p:spPr>
          <a:xfrm>
            <a:off x="722937" y="4219440"/>
            <a:ext cx="731524" cy="30777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US" sz="7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wider world</a:t>
            </a:r>
          </a:p>
        </p:txBody>
      </p:sp>
      <p:sp>
        <p:nvSpPr>
          <p:cNvPr id="350" name="TextBox 349">
            <a:extLst>
              <a:ext uri="{FF2B5EF4-FFF2-40B4-BE49-F238E27FC236}">
                <a16:creationId xmlns:a16="http://schemas.microsoft.com/office/drawing/2014/main" id="{DF3B6D7F-A51B-E648-BEF3-94B1248AEFAB}"/>
              </a:ext>
            </a:extLst>
          </p:cNvPr>
          <p:cNvSpPr txBox="1"/>
          <p:nvPr/>
        </p:nvSpPr>
        <p:spPr>
          <a:xfrm>
            <a:off x="4720203" y="2926722"/>
            <a:ext cx="931888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Home &amp; local area</a:t>
            </a:r>
          </a:p>
        </p:txBody>
      </p:sp>
      <p:sp>
        <p:nvSpPr>
          <p:cNvPr id="351" name="TextBox 350">
            <a:extLst>
              <a:ext uri="{FF2B5EF4-FFF2-40B4-BE49-F238E27FC236}">
                <a16:creationId xmlns:a16="http://schemas.microsoft.com/office/drawing/2014/main" id="{C273036B-64A2-1D40-974B-7E2DD9A6F405}"/>
              </a:ext>
            </a:extLst>
          </p:cNvPr>
          <p:cNvSpPr txBox="1"/>
          <p:nvPr/>
        </p:nvSpPr>
        <p:spPr>
          <a:xfrm rot="5400000">
            <a:off x="5505127" y="2499601"/>
            <a:ext cx="691663" cy="20005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Holidays</a:t>
            </a:r>
          </a:p>
        </p:txBody>
      </p: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587A05BA-0362-4A09-8066-0A1E500E684E}"/>
              </a:ext>
            </a:extLst>
          </p:cNvPr>
          <p:cNvCxnSpPr>
            <a:cxnSpLocks/>
          </p:cNvCxnSpPr>
          <p:nvPr/>
        </p:nvCxnSpPr>
        <p:spPr>
          <a:xfrm>
            <a:off x="596950" y="8072686"/>
            <a:ext cx="224788" cy="73976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5CCE4FA5-3698-4307-9D07-E96BC1A109E2}"/>
              </a:ext>
            </a:extLst>
          </p:cNvPr>
          <p:cNvCxnSpPr>
            <a:cxnSpLocks/>
          </p:cNvCxnSpPr>
          <p:nvPr/>
        </p:nvCxnSpPr>
        <p:spPr>
          <a:xfrm flipH="1">
            <a:off x="4081584" y="7469457"/>
            <a:ext cx="1" cy="234234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29FEBBF9-768D-4767-98DC-97445B3BF8F6}"/>
              </a:ext>
            </a:extLst>
          </p:cNvPr>
          <p:cNvCxnSpPr>
            <a:cxnSpLocks/>
          </p:cNvCxnSpPr>
          <p:nvPr/>
        </p:nvCxnSpPr>
        <p:spPr>
          <a:xfrm flipH="1">
            <a:off x="4607647" y="7601297"/>
            <a:ext cx="145327" cy="158868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A904963E-FF69-4E4C-85CA-9575CAA2E6E0}"/>
              </a:ext>
            </a:extLst>
          </p:cNvPr>
          <p:cNvCxnSpPr>
            <a:cxnSpLocks/>
          </p:cNvCxnSpPr>
          <p:nvPr/>
        </p:nvCxnSpPr>
        <p:spPr>
          <a:xfrm flipV="1">
            <a:off x="3595245" y="6795803"/>
            <a:ext cx="0" cy="251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2D1E8AB7-03D8-41E1-8650-91898B605759}"/>
              </a:ext>
            </a:extLst>
          </p:cNvPr>
          <p:cNvCxnSpPr>
            <a:cxnSpLocks/>
          </p:cNvCxnSpPr>
          <p:nvPr/>
        </p:nvCxnSpPr>
        <p:spPr>
          <a:xfrm flipH="1" flipV="1">
            <a:off x="2027211" y="5734739"/>
            <a:ext cx="63485" cy="203326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5857B070-EF45-481D-BC3B-DF9B74846CF9}"/>
              </a:ext>
            </a:extLst>
          </p:cNvPr>
          <p:cNvCxnSpPr>
            <a:cxnSpLocks/>
          </p:cNvCxnSpPr>
          <p:nvPr/>
        </p:nvCxnSpPr>
        <p:spPr>
          <a:xfrm>
            <a:off x="3904239" y="5348725"/>
            <a:ext cx="143282" cy="147023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48ED284F-4849-42CE-810F-2BB0FF987F50}"/>
              </a:ext>
            </a:extLst>
          </p:cNvPr>
          <p:cNvCxnSpPr>
            <a:cxnSpLocks/>
          </p:cNvCxnSpPr>
          <p:nvPr/>
        </p:nvCxnSpPr>
        <p:spPr>
          <a:xfrm flipH="1">
            <a:off x="6233699" y="5120689"/>
            <a:ext cx="157781" cy="0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9DD7B105-10D4-4F1C-B2BA-FB6B9E38252C}"/>
              </a:ext>
            </a:extLst>
          </p:cNvPr>
          <p:cNvCxnSpPr>
            <a:cxnSpLocks/>
          </p:cNvCxnSpPr>
          <p:nvPr/>
        </p:nvCxnSpPr>
        <p:spPr>
          <a:xfrm flipH="1" flipV="1">
            <a:off x="1319407" y="4447016"/>
            <a:ext cx="101383" cy="170230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20E70C3E-3CAC-40F1-AAC4-81E537AB5768}"/>
              </a:ext>
            </a:extLst>
          </p:cNvPr>
          <p:cNvCxnSpPr>
            <a:cxnSpLocks/>
            <a:stCxn id="461" idx="0"/>
          </p:cNvCxnSpPr>
          <p:nvPr/>
        </p:nvCxnSpPr>
        <p:spPr>
          <a:xfrm>
            <a:off x="213437" y="3301489"/>
            <a:ext cx="262516" cy="20848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68059284-3586-4BF9-A085-06D00111BA0E}"/>
              </a:ext>
            </a:extLst>
          </p:cNvPr>
          <p:cNvCxnSpPr>
            <a:cxnSpLocks/>
          </p:cNvCxnSpPr>
          <p:nvPr/>
        </p:nvCxnSpPr>
        <p:spPr>
          <a:xfrm>
            <a:off x="1686291" y="2717433"/>
            <a:ext cx="2970" cy="16672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TextBox 248">
            <a:extLst>
              <a:ext uri="{FF2B5EF4-FFF2-40B4-BE49-F238E27FC236}">
                <a16:creationId xmlns:a16="http://schemas.microsoft.com/office/drawing/2014/main" id="{84921028-9F7D-4CDB-8803-52DEC81FB3C6}"/>
              </a:ext>
            </a:extLst>
          </p:cNvPr>
          <p:cNvSpPr txBox="1"/>
          <p:nvPr/>
        </p:nvSpPr>
        <p:spPr>
          <a:xfrm>
            <a:off x="1064991" y="13053"/>
            <a:ext cx="7730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FURTHER STUDY – Keep the love of languages and curiosity for travel alive!</a:t>
            </a: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5678C522-1113-E34B-BC17-1ABABF46A0EE}"/>
              </a:ext>
            </a:extLst>
          </p:cNvPr>
          <p:cNvSpPr/>
          <p:nvPr/>
        </p:nvSpPr>
        <p:spPr>
          <a:xfrm>
            <a:off x="79696" y="169167"/>
            <a:ext cx="522692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C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LEVEL FRENCH</a:t>
            </a:r>
            <a:endParaRPr lang="en-US" sz="8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941647D6-FB8F-4F4D-BA18-B640FEE015A7}"/>
              </a:ext>
            </a:extLst>
          </p:cNvPr>
          <p:cNvSpPr txBox="1"/>
          <p:nvPr/>
        </p:nvSpPr>
        <p:spPr>
          <a:xfrm>
            <a:off x="-6979" y="9545425"/>
            <a:ext cx="6871957" cy="3231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WILL I BE ASSESSED?</a:t>
            </a:r>
          </a:p>
          <a:p>
            <a:r>
              <a:rPr lang="en-GB" sz="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French you will be assessed each lesson through use of mini-whiteboards, questioning, self assessment of listening and reading tasks and short speaking activities. Every half term you will complete a piece of assessed extended writing and over the course of the year you will complete at least one formal whole-school assessment: both of which will be used to determine your grade.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1137" y="3398"/>
            <a:ext cx="1115489" cy="758184"/>
          </a:xfrm>
          <a:prstGeom prst="rect">
            <a:avLst/>
          </a:prstGeom>
        </p:spPr>
      </p:pic>
      <p:pic>
        <p:nvPicPr>
          <p:cNvPr id="262" name="Picture 261">
            <a:extLst>
              <a:ext uri="{FF2B5EF4-FFF2-40B4-BE49-F238E27FC236}">
                <a16:creationId xmlns:a16="http://schemas.microsoft.com/office/drawing/2014/main" id="{895CFFC7-9AFB-4504-B70F-F0348ED82A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1147" y="7510278"/>
            <a:ext cx="198047" cy="222970"/>
          </a:xfrm>
          <a:prstGeom prst="rect">
            <a:avLst/>
          </a:prstGeom>
        </p:spPr>
      </p:pic>
      <p:pic>
        <p:nvPicPr>
          <p:cNvPr id="263" name="Picture 262">
            <a:extLst>
              <a:ext uri="{FF2B5EF4-FFF2-40B4-BE49-F238E27FC236}">
                <a16:creationId xmlns:a16="http://schemas.microsoft.com/office/drawing/2014/main" id="{C810ED64-3C5C-4BF4-8BCA-FC6B5CA3659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23528" y="7934186"/>
            <a:ext cx="216677" cy="212649"/>
          </a:xfrm>
          <a:prstGeom prst="rect">
            <a:avLst/>
          </a:prstGeom>
        </p:spPr>
      </p:pic>
      <p:pic>
        <p:nvPicPr>
          <p:cNvPr id="265" name="Picture 264">
            <a:extLst>
              <a:ext uri="{FF2B5EF4-FFF2-40B4-BE49-F238E27FC236}">
                <a16:creationId xmlns:a16="http://schemas.microsoft.com/office/drawing/2014/main" id="{55E46D66-FCD2-458E-87AF-7A4CF19356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90292" y="7573537"/>
            <a:ext cx="260119" cy="205356"/>
          </a:xfrm>
          <a:prstGeom prst="rect">
            <a:avLst/>
          </a:prstGeom>
        </p:spPr>
      </p:pic>
      <p:pic>
        <p:nvPicPr>
          <p:cNvPr id="266" name="Picture 265">
            <a:extLst>
              <a:ext uri="{FF2B5EF4-FFF2-40B4-BE49-F238E27FC236}">
                <a16:creationId xmlns:a16="http://schemas.microsoft.com/office/drawing/2014/main" id="{E33E3CDF-E2A9-49D7-B5E1-5BB39C31B7A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00081" y="7885035"/>
            <a:ext cx="232127" cy="223754"/>
          </a:xfrm>
          <a:prstGeom prst="rect">
            <a:avLst/>
          </a:prstGeom>
        </p:spPr>
      </p:pic>
      <p:pic>
        <p:nvPicPr>
          <p:cNvPr id="267" name="Picture 266">
            <a:extLst>
              <a:ext uri="{FF2B5EF4-FFF2-40B4-BE49-F238E27FC236}">
                <a16:creationId xmlns:a16="http://schemas.microsoft.com/office/drawing/2014/main" id="{F65B4947-6A0E-496A-8252-DC0C76D3443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48140" y="8051723"/>
            <a:ext cx="299418" cy="225118"/>
          </a:xfrm>
          <a:prstGeom prst="rect">
            <a:avLst/>
          </a:prstGeom>
        </p:spPr>
      </p:pic>
      <p:sp>
        <p:nvSpPr>
          <p:cNvPr id="270" name="TextBox 269">
            <a:extLst>
              <a:ext uri="{FF2B5EF4-FFF2-40B4-BE49-F238E27FC236}">
                <a16:creationId xmlns:a16="http://schemas.microsoft.com/office/drawing/2014/main" id="{EFAA5053-E848-4287-B489-FB743BA380E9}"/>
              </a:ext>
            </a:extLst>
          </p:cNvPr>
          <p:cNvSpPr txBox="1"/>
          <p:nvPr/>
        </p:nvSpPr>
        <p:spPr>
          <a:xfrm>
            <a:off x="1137490" y="7241322"/>
            <a:ext cx="760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 I live &amp; my house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F822DA16-F08E-4B24-9BBC-13C739F76541}"/>
              </a:ext>
            </a:extLst>
          </p:cNvPr>
          <p:cNvSpPr txBox="1"/>
          <p:nvPr/>
        </p:nvSpPr>
        <p:spPr>
          <a:xfrm>
            <a:off x="1301905" y="8066050"/>
            <a:ext cx="608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Family &amp; pets</a:t>
            </a:r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38E40F45-5A49-4B9F-9B98-60C1A3B5E899}"/>
              </a:ext>
            </a:extLst>
          </p:cNvPr>
          <p:cNvCxnSpPr>
            <a:cxnSpLocks/>
          </p:cNvCxnSpPr>
          <p:nvPr/>
        </p:nvCxnSpPr>
        <p:spPr>
          <a:xfrm flipV="1">
            <a:off x="1686098" y="7911862"/>
            <a:ext cx="119428" cy="168814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id="{A974E22E-27B1-4732-ACEC-C0BA961A7724}"/>
              </a:ext>
            </a:extLst>
          </p:cNvPr>
          <p:cNvCxnSpPr>
            <a:cxnSpLocks/>
          </p:cNvCxnSpPr>
          <p:nvPr/>
        </p:nvCxnSpPr>
        <p:spPr>
          <a:xfrm flipH="1">
            <a:off x="2245848" y="7561690"/>
            <a:ext cx="52838" cy="181818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TextBox 275">
            <a:extLst>
              <a:ext uri="{FF2B5EF4-FFF2-40B4-BE49-F238E27FC236}">
                <a16:creationId xmlns:a16="http://schemas.microsoft.com/office/drawing/2014/main" id="{3739A0EC-EB6D-49A7-AF75-422E2CE1D803}"/>
              </a:ext>
            </a:extLst>
          </p:cNvPr>
          <p:cNvSpPr txBox="1"/>
          <p:nvPr/>
        </p:nvSpPr>
        <p:spPr>
          <a:xfrm>
            <a:off x="2090817" y="7425109"/>
            <a:ext cx="4869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Food</a:t>
            </a:r>
          </a:p>
        </p:txBody>
      </p: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B9D4069A-8545-4C3D-BD55-37E1383B5816}"/>
              </a:ext>
            </a:extLst>
          </p:cNvPr>
          <p:cNvCxnSpPr>
            <a:cxnSpLocks/>
          </p:cNvCxnSpPr>
          <p:nvPr/>
        </p:nvCxnSpPr>
        <p:spPr>
          <a:xfrm flipH="1" flipV="1">
            <a:off x="2235982" y="7960581"/>
            <a:ext cx="35537" cy="179552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Box 277">
            <a:extLst>
              <a:ext uri="{FF2B5EF4-FFF2-40B4-BE49-F238E27FC236}">
                <a16:creationId xmlns:a16="http://schemas.microsoft.com/office/drawing/2014/main" id="{6C14E3EB-AA82-4568-AD8F-FA66DED8625E}"/>
              </a:ext>
            </a:extLst>
          </p:cNvPr>
          <p:cNvSpPr txBox="1"/>
          <p:nvPr/>
        </p:nvSpPr>
        <p:spPr>
          <a:xfrm>
            <a:off x="2030638" y="8119272"/>
            <a:ext cx="5602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Bastille Day </a:t>
            </a:r>
          </a:p>
        </p:txBody>
      </p:sp>
      <p:pic>
        <p:nvPicPr>
          <p:cNvPr id="285" name="Picture 284">
            <a:extLst>
              <a:ext uri="{FF2B5EF4-FFF2-40B4-BE49-F238E27FC236}">
                <a16:creationId xmlns:a16="http://schemas.microsoft.com/office/drawing/2014/main" id="{CD0F631B-B35D-4AFC-B468-A20CFC94D1EF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5060" t="5996" r="1878"/>
          <a:stretch/>
        </p:blipFill>
        <p:spPr>
          <a:xfrm>
            <a:off x="1522869" y="5729082"/>
            <a:ext cx="230538" cy="231122"/>
          </a:xfrm>
          <a:prstGeom prst="rect">
            <a:avLst/>
          </a:prstGeom>
        </p:spPr>
      </p:pic>
      <p:pic>
        <p:nvPicPr>
          <p:cNvPr id="286" name="Picture 285">
            <a:extLst>
              <a:ext uri="{FF2B5EF4-FFF2-40B4-BE49-F238E27FC236}">
                <a16:creationId xmlns:a16="http://schemas.microsoft.com/office/drawing/2014/main" id="{752C78F0-E6AA-48F8-8C96-71A3102EB69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75854" y="5558653"/>
            <a:ext cx="232667" cy="223863"/>
          </a:xfrm>
          <a:prstGeom prst="rect">
            <a:avLst/>
          </a:prstGeom>
        </p:spPr>
      </p:pic>
      <p:pic>
        <p:nvPicPr>
          <p:cNvPr id="289" name="Picture 288">
            <a:extLst>
              <a:ext uri="{FF2B5EF4-FFF2-40B4-BE49-F238E27FC236}">
                <a16:creationId xmlns:a16="http://schemas.microsoft.com/office/drawing/2014/main" id="{2EDD465E-EB84-4BF8-B82C-90622A31038C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4357" r="3072"/>
          <a:stretch/>
        </p:blipFill>
        <p:spPr>
          <a:xfrm>
            <a:off x="2151764" y="5296560"/>
            <a:ext cx="244521" cy="238565"/>
          </a:xfrm>
          <a:prstGeom prst="rect">
            <a:avLst/>
          </a:prstGeom>
        </p:spPr>
      </p:pic>
      <p:pic>
        <p:nvPicPr>
          <p:cNvPr id="290" name="Picture 289">
            <a:extLst>
              <a:ext uri="{FF2B5EF4-FFF2-40B4-BE49-F238E27FC236}">
                <a16:creationId xmlns:a16="http://schemas.microsoft.com/office/drawing/2014/main" id="{2B550D23-B9DE-4C78-9FF4-D10C89C57F4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965973" y="6060371"/>
            <a:ext cx="228341" cy="205981"/>
          </a:xfrm>
          <a:prstGeom prst="rect">
            <a:avLst/>
          </a:prstGeom>
        </p:spPr>
      </p:pic>
      <p:pic>
        <p:nvPicPr>
          <p:cNvPr id="293" name="Picture 292">
            <a:extLst>
              <a:ext uri="{FF2B5EF4-FFF2-40B4-BE49-F238E27FC236}">
                <a16:creationId xmlns:a16="http://schemas.microsoft.com/office/drawing/2014/main" id="{B69AF4AF-D6BF-4311-A04B-FCD48CCC35C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44352" y="5335556"/>
            <a:ext cx="228781" cy="180616"/>
          </a:xfrm>
          <a:prstGeom prst="rect">
            <a:avLst/>
          </a:prstGeom>
        </p:spPr>
      </p:pic>
      <p:sp>
        <p:nvSpPr>
          <p:cNvPr id="294" name="TextBox 293">
            <a:extLst>
              <a:ext uri="{FF2B5EF4-FFF2-40B4-BE49-F238E27FC236}">
                <a16:creationId xmlns:a16="http://schemas.microsoft.com/office/drawing/2014/main" id="{A620D73B-D8CA-43F4-AD67-467A94D0552E}"/>
              </a:ext>
            </a:extLst>
          </p:cNvPr>
          <p:cNvSpPr txBox="1"/>
          <p:nvPr/>
        </p:nvSpPr>
        <p:spPr>
          <a:xfrm>
            <a:off x="1358321" y="5053558"/>
            <a:ext cx="760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 I live &amp; my house</a:t>
            </a:r>
          </a:p>
        </p:txBody>
      </p: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09BF850F-ACB3-4260-A413-2AC4F2EF7516}"/>
              </a:ext>
            </a:extLst>
          </p:cNvPr>
          <p:cNvCxnSpPr>
            <a:cxnSpLocks/>
          </p:cNvCxnSpPr>
          <p:nvPr/>
        </p:nvCxnSpPr>
        <p:spPr>
          <a:xfrm>
            <a:off x="1731368" y="5299672"/>
            <a:ext cx="19923" cy="199081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FC509817-7998-4F75-8CCD-CAFC4B755598}"/>
              </a:ext>
            </a:extLst>
          </p:cNvPr>
          <p:cNvCxnSpPr>
            <a:cxnSpLocks/>
          </p:cNvCxnSpPr>
          <p:nvPr/>
        </p:nvCxnSpPr>
        <p:spPr>
          <a:xfrm flipV="1">
            <a:off x="1795510" y="5724379"/>
            <a:ext cx="65555" cy="215051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TextBox 317">
            <a:extLst>
              <a:ext uri="{FF2B5EF4-FFF2-40B4-BE49-F238E27FC236}">
                <a16:creationId xmlns:a16="http://schemas.microsoft.com/office/drawing/2014/main" id="{18ABA58F-436F-495B-B7E2-18D48696BADD}"/>
              </a:ext>
            </a:extLst>
          </p:cNvPr>
          <p:cNvSpPr txBox="1"/>
          <p:nvPr/>
        </p:nvSpPr>
        <p:spPr>
          <a:xfrm>
            <a:off x="1471869" y="5925903"/>
            <a:ext cx="4788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 region</a:t>
            </a:r>
          </a:p>
        </p:txBody>
      </p:sp>
      <p:cxnSp>
        <p:nvCxnSpPr>
          <p:cNvPr id="328" name="Straight Connector 327">
            <a:extLst>
              <a:ext uri="{FF2B5EF4-FFF2-40B4-BE49-F238E27FC236}">
                <a16:creationId xmlns:a16="http://schemas.microsoft.com/office/drawing/2014/main" id="{16522C6F-AD07-4124-AAFA-C552B535E30E}"/>
              </a:ext>
            </a:extLst>
          </p:cNvPr>
          <p:cNvCxnSpPr>
            <a:cxnSpLocks/>
          </p:cNvCxnSpPr>
          <p:nvPr/>
        </p:nvCxnSpPr>
        <p:spPr>
          <a:xfrm flipH="1">
            <a:off x="2016445" y="5318449"/>
            <a:ext cx="137118" cy="151849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9" name="TextBox 328">
            <a:extLst>
              <a:ext uri="{FF2B5EF4-FFF2-40B4-BE49-F238E27FC236}">
                <a16:creationId xmlns:a16="http://schemas.microsoft.com/office/drawing/2014/main" id="{BA914C65-DA01-4790-BC31-9BF0157DF1CC}"/>
              </a:ext>
            </a:extLst>
          </p:cNvPr>
          <p:cNvSpPr txBox="1"/>
          <p:nvPr/>
        </p:nvSpPr>
        <p:spPr>
          <a:xfrm>
            <a:off x="1985236" y="5057667"/>
            <a:ext cx="744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Daily routine &amp; chores</a:t>
            </a: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400ECECF-0259-465B-9C25-F74BCF5841FB}"/>
              </a:ext>
            </a:extLst>
          </p:cNvPr>
          <p:cNvSpPr txBox="1"/>
          <p:nvPr/>
        </p:nvSpPr>
        <p:spPr>
          <a:xfrm>
            <a:off x="1792497" y="5909791"/>
            <a:ext cx="74417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Weather</a:t>
            </a:r>
          </a:p>
        </p:txBody>
      </p:sp>
      <p:sp>
        <p:nvSpPr>
          <p:cNvPr id="353" name="TextBox 352">
            <a:extLst>
              <a:ext uri="{FF2B5EF4-FFF2-40B4-BE49-F238E27FC236}">
                <a16:creationId xmlns:a16="http://schemas.microsoft.com/office/drawing/2014/main" id="{A3645F89-7A9E-46E5-8344-E05496F4F0FC}"/>
              </a:ext>
            </a:extLst>
          </p:cNvPr>
          <p:cNvSpPr txBox="1"/>
          <p:nvPr/>
        </p:nvSpPr>
        <p:spPr>
          <a:xfrm>
            <a:off x="4568870" y="9229118"/>
            <a:ext cx="950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Alphabet, numbers &amp; age</a:t>
            </a: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C6E0EBD4-1ED4-4337-BA94-41958FABD6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631433" y="9065754"/>
            <a:ext cx="237492" cy="194044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E08762EB-5150-4A75-8E76-73BE55A4B55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037879" y="9050498"/>
            <a:ext cx="206818" cy="189054"/>
          </a:xfrm>
          <a:prstGeom prst="rect">
            <a:avLst/>
          </a:prstGeom>
        </p:spPr>
      </p:pic>
      <p:pic>
        <p:nvPicPr>
          <p:cNvPr id="354" name="Picture 353">
            <a:extLst>
              <a:ext uri="{FF2B5EF4-FFF2-40B4-BE49-F238E27FC236}">
                <a16:creationId xmlns:a16="http://schemas.microsoft.com/office/drawing/2014/main" id="{DC659467-310C-4759-BEBA-807E16FE82A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40429" y="8542914"/>
            <a:ext cx="272100" cy="204579"/>
          </a:xfrm>
          <a:prstGeom prst="rect">
            <a:avLst/>
          </a:prstGeom>
        </p:spPr>
      </p:pic>
      <p:sp>
        <p:nvSpPr>
          <p:cNvPr id="355" name="TextBox 354">
            <a:extLst>
              <a:ext uri="{FF2B5EF4-FFF2-40B4-BE49-F238E27FC236}">
                <a16:creationId xmlns:a16="http://schemas.microsoft.com/office/drawing/2014/main" id="{3177B0B2-0DD3-438B-8B9B-9A904249447B}"/>
              </a:ext>
            </a:extLst>
          </p:cNvPr>
          <p:cNvSpPr txBox="1"/>
          <p:nvPr/>
        </p:nvSpPr>
        <p:spPr>
          <a:xfrm>
            <a:off x="4197930" y="8388814"/>
            <a:ext cx="5155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Family</a:t>
            </a:r>
          </a:p>
        </p:txBody>
      </p:sp>
      <p:sp>
        <p:nvSpPr>
          <p:cNvPr id="364" name="Rectangle 363">
            <a:extLst>
              <a:ext uri="{FF2B5EF4-FFF2-40B4-BE49-F238E27FC236}">
                <a16:creationId xmlns:a16="http://schemas.microsoft.com/office/drawing/2014/main" id="{68AF7CE0-9667-4627-AE9B-571838688FE6}"/>
              </a:ext>
            </a:extLst>
          </p:cNvPr>
          <p:cNvSpPr/>
          <p:nvPr/>
        </p:nvSpPr>
        <p:spPr>
          <a:xfrm>
            <a:off x="812780" y="1739344"/>
            <a:ext cx="321050" cy="34136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716765" y="1170732"/>
            <a:ext cx="262998" cy="192168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7" name="Picture 76">
            <a:extLst>
              <a:ext uri="{FF2B5EF4-FFF2-40B4-BE49-F238E27FC236}">
                <a16:creationId xmlns:a16="http://schemas.microsoft.com/office/drawing/2014/main" id="{7ECA2994-C2F6-46B8-AC4F-EB69A25A61A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194501" y="5167774"/>
            <a:ext cx="174658" cy="194122"/>
          </a:xfrm>
          <a:prstGeom prst="rect">
            <a:avLst/>
          </a:prstGeom>
        </p:spPr>
      </p:pic>
      <p:pic>
        <p:nvPicPr>
          <p:cNvPr id="366" name="Picture 365">
            <a:extLst>
              <a:ext uri="{FF2B5EF4-FFF2-40B4-BE49-F238E27FC236}">
                <a16:creationId xmlns:a16="http://schemas.microsoft.com/office/drawing/2014/main" id="{16C1C3A0-ADF5-4664-946E-2208E17E013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883922" y="9060315"/>
            <a:ext cx="215070" cy="216423"/>
          </a:xfrm>
          <a:prstGeom prst="rect">
            <a:avLst/>
          </a:prstGeom>
        </p:spPr>
      </p:pic>
      <p:sp>
        <p:nvSpPr>
          <p:cNvPr id="367" name="TextBox 366">
            <a:extLst>
              <a:ext uri="{FF2B5EF4-FFF2-40B4-BE49-F238E27FC236}">
                <a16:creationId xmlns:a16="http://schemas.microsoft.com/office/drawing/2014/main" id="{0FFDD89F-6001-447C-8EF5-EAD8BD0A508B}"/>
              </a:ext>
            </a:extLst>
          </p:cNvPr>
          <p:cNvSpPr txBox="1"/>
          <p:nvPr/>
        </p:nvSpPr>
        <p:spPr>
          <a:xfrm>
            <a:off x="5907781" y="5403508"/>
            <a:ext cx="95308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Describing myself</a:t>
            </a:r>
          </a:p>
        </p:txBody>
      </p:sp>
      <p:cxnSp>
        <p:nvCxnSpPr>
          <p:cNvPr id="368" name="Straight Connector 367">
            <a:extLst>
              <a:ext uri="{FF2B5EF4-FFF2-40B4-BE49-F238E27FC236}">
                <a16:creationId xmlns:a16="http://schemas.microsoft.com/office/drawing/2014/main" id="{D8AFDADC-30A4-44A2-8808-2FCBF6A4DD20}"/>
              </a:ext>
            </a:extLst>
          </p:cNvPr>
          <p:cNvCxnSpPr>
            <a:cxnSpLocks/>
          </p:cNvCxnSpPr>
          <p:nvPr/>
        </p:nvCxnSpPr>
        <p:spPr>
          <a:xfrm>
            <a:off x="4825692" y="8520516"/>
            <a:ext cx="4029" cy="243702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" name="TextBox 368">
            <a:extLst>
              <a:ext uri="{FF2B5EF4-FFF2-40B4-BE49-F238E27FC236}">
                <a16:creationId xmlns:a16="http://schemas.microsoft.com/office/drawing/2014/main" id="{F30C5728-CA28-4977-B499-117280736519}"/>
              </a:ext>
            </a:extLst>
          </p:cNvPr>
          <p:cNvSpPr txBox="1"/>
          <p:nvPr/>
        </p:nvSpPr>
        <p:spPr>
          <a:xfrm>
            <a:off x="4473872" y="8269324"/>
            <a:ext cx="7109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Describing myself</a:t>
            </a:r>
          </a:p>
        </p:txBody>
      </p:sp>
      <p:pic>
        <p:nvPicPr>
          <p:cNvPr id="81" name="Picture 80">
            <a:extLst>
              <a:ext uri="{FF2B5EF4-FFF2-40B4-BE49-F238E27FC236}">
                <a16:creationId xmlns:a16="http://schemas.microsoft.com/office/drawing/2014/main" id="{5249D6F5-85B0-4424-B2A3-1D12DC9CBE32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6351" r="3753"/>
          <a:stretch/>
        </p:blipFill>
        <p:spPr>
          <a:xfrm>
            <a:off x="4890562" y="8574221"/>
            <a:ext cx="219081" cy="265594"/>
          </a:xfrm>
          <a:prstGeom prst="rect">
            <a:avLst/>
          </a:prstGeom>
        </p:spPr>
      </p:pic>
      <p:pic>
        <p:nvPicPr>
          <p:cNvPr id="370" name="Picture 369">
            <a:extLst>
              <a:ext uri="{FF2B5EF4-FFF2-40B4-BE49-F238E27FC236}">
                <a16:creationId xmlns:a16="http://schemas.microsoft.com/office/drawing/2014/main" id="{7136F146-8D3D-4461-BEFD-42F858B2B348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6351" r="3753"/>
          <a:stretch/>
        </p:blipFill>
        <p:spPr>
          <a:xfrm>
            <a:off x="5753192" y="5393482"/>
            <a:ext cx="219081" cy="265594"/>
          </a:xfrm>
          <a:prstGeom prst="rect">
            <a:avLst/>
          </a:prstGeom>
        </p:spPr>
      </p:pic>
      <p:pic>
        <p:nvPicPr>
          <p:cNvPr id="371" name="Picture 370">
            <a:extLst>
              <a:ext uri="{FF2B5EF4-FFF2-40B4-BE49-F238E27FC236}">
                <a16:creationId xmlns:a16="http://schemas.microsoft.com/office/drawing/2014/main" id="{0E1B65AE-13B3-4BAF-A130-8EEAE146F7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2073" y="2670425"/>
            <a:ext cx="198047" cy="222970"/>
          </a:xfrm>
          <a:prstGeom prst="rect">
            <a:avLst/>
          </a:prstGeom>
        </p:spPr>
      </p:pic>
      <p:sp>
        <p:nvSpPr>
          <p:cNvPr id="372" name="TextBox 371">
            <a:extLst>
              <a:ext uri="{FF2B5EF4-FFF2-40B4-BE49-F238E27FC236}">
                <a16:creationId xmlns:a16="http://schemas.microsoft.com/office/drawing/2014/main" id="{2AC13272-FA7C-4573-A520-10F290FEFFD2}"/>
              </a:ext>
            </a:extLst>
          </p:cNvPr>
          <p:cNvSpPr txBox="1"/>
          <p:nvPr/>
        </p:nvSpPr>
        <p:spPr>
          <a:xfrm>
            <a:off x="2895492" y="2532411"/>
            <a:ext cx="4869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Food</a:t>
            </a:r>
          </a:p>
        </p:txBody>
      </p:sp>
      <p:pic>
        <p:nvPicPr>
          <p:cNvPr id="373" name="Picture 372">
            <a:extLst>
              <a:ext uri="{FF2B5EF4-FFF2-40B4-BE49-F238E27FC236}">
                <a16:creationId xmlns:a16="http://schemas.microsoft.com/office/drawing/2014/main" id="{1CAC2BBD-42EC-4FA8-8B08-CA8E4A8BEF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8276" y="3411920"/>
            <a:ext cx="216677" cy="212649"/>
          </a:xfrm>
          <a:prstGeom prst="rect">
            <a:avLst/>
          </a:prstGeom>
        </p:spPr>
      </p:pic>
      <p:sp>
        <p:nvSpPr>
          <p:cNvPr id="375" name="TextBox 374">
            <a:extLst>
              <a:ext uri="{FF2B5EF4-FFF2-40B4-BE49-F238E27FC236}">
                <a16:creationId xmlns:a16="http://schemas.microsoft.com/office/drawing/2014/main" id="{1C2A08B1-7FB5-42E6-98A1-A7CABDA057DC}"/>
              </a:ext>
            </a:extLst>
          </p:cNvPr>
          <p:cNvSpPr txBox="1"/>
          <p:nvPr/>
        </p:nvSpPr>
        <p:spPr>
          <a:xfrm>
            <a:off x="3428999" y="3627421"/>
            <a:ext cx="56028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Festivals</a:t>
            </a:r>
          </a:p>
        </p:txBody>
      </p:sp>
      <p:sp>
        <p:nvSpPr>
          <p:cNvPr id="376" name="TextBox 375">
            <a:extLst>
              <a:ext uri="{FF2B5EF4-FFF2-40B4-BE49-F238E27FC236}">
                <a16:creationId xmlns:a16="http://schemas.microsoft.com/office/drawing/2014/main" id="{7A04B2F7-D886-4158-9634-472C920F4385}"/>
              </a:ext>
            </a:extLst>
          </p:cNvPr>
          <p:cNvSpPr txBox="1"/>
          <p:nvPr/>
        </p:nvSpPr>
        <p:spPr>
          <a:xfrm>
            <a:off x="6250155" y="4936618"/>
            <a:ext cx="659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After-school activities</a:t>
            </a:r>
          </a:p>
        </p:txBody>
      </p: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7E3683A5-2A50-4F20-86EA-8E651E81321C}"/>
              </a:ext>
            </a:extLst>
          </p:cNvPr>
          <p:cNvCxnSpPr>
            <a:cxnSpLocks/>
            <a:stCxn id="379" idx="2"/>
          </p:cNvCxnSpPr>
          <p:nvPr/>
        </p:nvCxnSpPr>
        <p:spPr>
          <a:xfrm>
            <a:off x="5382502" y="5208435"/>
            <a:ext cx="136437" cy="155098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" name="TextBox 378">
            <a:extLst>
              <a:ext uri="{FF2B5EF4-FFF2-40B4-BE49-F238E27FC236}">
                <a16:creationId xmlns:a16="http://schemas.microsoft.com/office/drawing/2014/main" id="{4296721F-BA6D-409A-B612-E584780C8E95}"/>
              </a:ext>
            </a:extLst>
          </p:cNvPr>
          <p:cNvSpPr txBox="1"/>
          <p:nvPr/>
        </p:nvSpPr>
        <p:spPr>
          <a:xfrm>
            <a:off x="5020486" y="5023769"/>
            <a:ext cx="7240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Celebrations</a:t>
            </a:r>
          </a:p>
        </p:txBody>
      </p:sp>
      <p:pic>
        <p:nvPicPr>
          <p:cNvPr id="96" name="Picture 95">
            <a:extLst>
              <a:ext uri="{FF2B5EF4-FFF2-40B4-BE49-F238E27FC236}">
                <a16:creationId xmlns:a16="http://schemas.microsoft.com/office/drawing/2014/main" id="{D3FE5487-D8FD-43C8-842B-CB35E2FC65C3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91591" y="5166433"/>
            <a:ext cx="227638" cy="211828"/>
          </a:xfrm>
          <a:prstGeom prst="rect">
            <a:avLst/>
          </a:prstGeom>
        </p:spPr>
      </p:pic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56451B99-90F9-472C-820A-93F4A5D90A3A}"/>
              </a:ext>
            </a:extLst>
          </p:cNvPr>
          <p:cNvCxnSpPr>
            <a:cxnSpLocks/>
          </p:cNvCxnSpPr>
          <p:nvPr/>
        </p:nvCxnSpPr>
        <p:spPr>
          <a:xfrm flipV="1">
            <a:off x="3230619" y="3278861"/>
            <a:ext cx="0" cy="176249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1" name="TextBox 380">
            <a:extLst>
              <a:ext uri="{FF2B5EF4-FFF2-40B4-BE49-F238E27FC236}">
                <a16:creationId xmlns:a16="http://schemas.microsoft.com/office/drawing/2014/main" id="{CE74B739-8E5D-4AEF-8879-48E6992E2852}"/>
              </a:ext>
            </a:extLst>
          </p:cNvPr>
          <p:cNvSpPr txBox="1"/>
          <p:nvPr/>
        </p:nvSpPr>
        <p:spPr>
          <a:xfrm>
            <a:off x="2810008" y="3438145"/>
            <a:ext cx="7240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Celebrations</a:t>
            </a:r>
          </a:p>
        </p:txBody>
      </p:sp>
      <p:pic>
        <p:nvPicPr>
          <p:cNvPr id="382" name="Picture 381">
            <a:extLst>
              <a:ext uri="{FF2B5EF4-FFF2-40B4-BE49-F238E27FC236}">
                <a16:creationId xmlns:a16="http://schemas.microsoft.com/office/drawing/2014/main" id="{673F5F52-3A78-4069-88F1-837976F4AD6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941594" y="3264653"/>
            <a:ext cx="237928" cy="207600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D5E895BC-C3BB-442F-BAF7-5C0AF903D3FF}"/>
              </a:ext>
            </a:extLst>
          </p:cNvPr>
          <p:cNvPicPr>
            <a:picLocks noChangeAspect="1"/>
          </p:cNvPicPr>
          <p:nvPr/>
        </p:nvPicPr>
        <p:blipFill rotWithShape="1">
          <a:blip r:embed="rId19"/>
          <a:srcRect l="3133"/>
          <a:stretch/>
        </p:blipFill>
        <p:spPr>
          <a:xfrm>
            <a:off x="5173355" y="4544470"/>
            <a:ext cx="226447" cy="269432"/>
          </a:xfrm>
          <a:prstGeom prst="rect">
            <a:avLst/>
          </a:prstGeom>
        </p:spPr>
      </p:pic>
      <p:cxnSp>
        <p:nvCxnSpPr>
          <p:cNvPr id="384" name="Straight Connector 383">
            <a:extLst>
              <a:ext uri="{FF2B5EF4-FFF2-40B4-BE49-F238E27FC236}">
                <a16:creationId xmlns:a16="http://schemas.microsoft.com/office/drawing/2014/main" id="{95A15F84-4EA5-4564-8528-FB8550AF7CC2}"/>
              </a:ext>
            </a:extLst>
          </p:cNvPr>
          <p:cNvCxnSpPr>
            <a:cxnSpLocks/>
          </p:cNvCxnSpPr>
          <p:nvPr/>
        </p:nvCxnSpPr>
        <p:spPr>
          <a:xfrm flipV="1">
            <a:off x="3486698" y="3300971"/>
            <a:ext cx="7330" cy="438399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5" name="TextBox 384">
            <a:extLst>
              <a:ext uri="{FF2B5EF4-FFF2-40B4-BE49-F238E27FC236}">
                <a16:creationId xmlns:a16="http://schemas.microsoft.com/office/drawing/2014/main" id="{5E690DA7-0D01-4AD5-8A7E-506A5D79AB7B}"/>
              </a:ext>
            </a:extLst>
          </p:cNvPr>
          <p:cNvSpPr txBox="1"/>
          <p:nvPr/>
        </p:nvSpPr>
        <p:spPr>
          <a:xfrm>
            <a:off x="5235800" y="4641340"/>
            <a:ext cx="56028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Jobs</a:t>
            </a:r>
          </a:p>
        </p:txBody>
      </p:sp>
      <p:pic>
        <p:nvPicPr>
          <p:cNvPr id="388" name="Picture 387">
            <a:extLst>
              <a:ext uri="{FF2B5EF4-FFF2-40B4-BE49-F238E27FC236}">
                <a16:creationId xmlns:a16="http://schemas.microsoft.com/office/drawing/2014/main" id="{E5E60288-202A-4638-8E57-B3E0DCEB8C9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56719" y="7803804"/>
            <a:ext cx="250667" cy="226121"/>
          </a:xfrm>
          <a:prstGeom prst="rect">
            <a:avLst/>
          </a:prstGeom>
        </p:spPr>
      </p:pic>
      <p:sp>
        <p:nvSpPr>
          <p:cNvPr id="389" name="TextBox 388">
            <a:extLst>
              <a:ext uri="{FF2B5EF4-FFF2-40B4-BE49-F238E27FC236}">
                <a16:creationId xmlns:a16="http://schemas.microsoft.com/office/drawing/2014/main" id="{31E2A1A5-6A1B-4FEE-A633-7BC3B088A131}"/>
              </a:ext>
            </a:extLst>
          </p:cNvPr>
          <p:cNvSpPr txBox="1"/>
          <p:nvPr/>
        </p:nvSpPr>
        <p:spPr>
          <a:xfrm>
            <a:off x="67824" y="7899272"/>
            <a:ext cx="74417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Weather</a:t>
            </a:r>
          </a:p>
        </p:txBody>
      </p:sp>
      <p:sp>
        <p:nvSpPr>
          <p:cNvPr id="236" name="Oval 235">
            <a:extLst>
              <a:ext uri="{FF2B5EF4-FFF2-40B4-BE49-F238E27FC236}">
                <a16:creationId xmlns:a16="http://schemas.microsoft.com/office/drawing/2014/main" id="{7F4C721F-A477-B84C-9DF6-A229E827A2CF}"/>
              </a:ext>
            </a:extLst>
          </p:cNvPr>
          <p:cNvSpPr/>
          <p:nvPr/>
        </p:nvSpPr>
        <p:spPr>
          <a:xfrm>
            <a:off x="402264" y="1441749"/>
            <a:ext cx="723489" cy="707887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GCSE MOCK EXAM 2</a:t>
            </a:r>
          </a:p>
        </p:txBody>
      </p:sp>
      <p:sp>
        <p:nvSpPr>
          <p:cNvPr id="392" name="TextBox 391">
            <a:extLst>
              <a:ext uri="{FF2B5EF4-FFF2-40B4-BE49-F238E27FC236}">
                <a16:creationId xmlns:a16="http://schemas.microsoft.com/office/drawing/2014/main" id="{CC949527-9FA2-4033-99D4-1C1E7763DCC3}"/>
              </a:ext>
            </a:extLst>
          </p:cNvPr>
          <p:cNvSpPr txBox="1"/>
          <p:nvPr/>
        </p:nvSpPr>
        <p:spPr>
          <a:xfrm>
            <a:off x="1527388" y="9249442"/>
            <a:ext cx="756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School subjects</a:t>
            </a:r>
          </a:p>
        </p:txBody>
      </p: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5E05C566-FF07-47C1-A8EC-ABDE591F4718}"/>
              </a:ext>
            </a:extLst>
          </p:cNvPr>
          <p:cNvCxnSpPr>
            <a:cxnSpLocks/>
          </p:cNvCxnSpPr>
          <p:nvPr/>
        </p:nvCxnSpPr>
        <p:spPr>
          <a:xfrm flipH="1" flipV="1">
            <a:off x="2163257" y="4510399"/>
            <a:ext cx="19804" cy="170825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1" name="Picture 200">
            <a:extLst>
              <a:ext uri="{FF2B5EF4-FFF2-40B4-BE49-F238E27FC236}">
                <a16:creationId xmlns:a16="http://schemas.microsoft.com/office/drawing/2014/main" id="{65FF597D-CA81-4C21-9202-60AD870841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1218" y="4801261"/>
            <a:ext cx="198047" cy="222970"/>
          </a:xfrm>
          <a:prstGeom prst="rect">
            <a:avLst/>
          </a:prstGeom>
        </p:spPr>
      </p:pic>
      <p:sp>
        <p:nvSpPr>
          <p:cNvPr id="203" name="TextBox 202">
            <a:extLst>
              <a:ext uri="{FF2B5EF4-FFF2-40B4-BE49-F238E27FC236}">
                <a16:creationId xmlns:a16="http://schemas.microsoft.com/office/drawing/2014/main" id="{F3625BE5-0630-42B1-AA79-DDCC36D7B260}"/>
              </a:ext>
            </a:extLst>
          </p:cNvPr>
          <p:cNvSpPr txBox="1"/>
          <p:nvPr/>
        </p:nvSpPr>
        <p:spPr>
          <a:xfrm>
            <a:off x="1746010" y="4650336"/>
            <a:ext cx="91678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Food</a:t>
            </a: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3396569A-EB89-4121-9600-E3C5291C919E}"/>
              </a:ext>
            </a:extLst>
          </p:cNvPr>
          <p:cNvCxnSpPr>
            <a:cxnSpLocks/>
          </p:cNvCxnSpPr>
          <p:nvPr/>
        </p:nvCxnSpPr>
        <p:spPr>
          <a:xfrm>
            <a:off x="596950" y="8239366"/>
            <a:ext cx="231329" cy="51157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TextBox 204">
            <a:extLst>
              <a:ext uri="{FF2B5EF4-FFF2-40B4-BE49-F238E27FC236}">
                <a16:creationId xmlns:a16="http://schemas.microsoft.com/office/drawing/2014/main" id="{FB93CE9D-6D79-46D5-8716-EC275E3703C9}"/>
              </a:ext>
            </a:extLst>
          </p:cNvPr>
          <p:cNvSpPr txBox="1"/>
          <p:nvPr/>
        </p:nvSpPr>
        <p:spPr>
          <a:xfrm>
            <a:off x="114015" y="8069022"/>
            <a:ext cx="6183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Jouer</a:t>
            </a:r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vs. faire </a:t>
            </a:r>
          </a:p>
        </p:txBody>
      </p:sp>
      <p:pic>
        <p:nvPicPr>
          <p:cNvPr id="218" name="Picture 217">
            <a:extLst>
              <a:ext uri="{FF2B5EF4-FFF2-40B4-BE49-F238E27FC236}">
                <a16:creationId xmlns:a16="http://schemas.microsoft.com/office/drawing/2014/main" id="{5E41F08B-33AC-4340-9A86-F36E1B2F75BD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912595" y="7490633"/>
            <a:ext cx="222324" cy="248165"/>
          </a:xfrm>
          <a:prstGeom prst="rect">
            <a:avLst/>
          </a:prstGeom>
        </p:spPr>
      </p:pic>
      <p:sp>
        <p:nvSpPr>
          <p:cNvPr id="222" name="TextBox 221">
            <a:extLst>
              <a:ext uri="{FF2B5EF4-FFF2-40B4-BE49-F238E27FC236}">
                <a16:creationId xmlns:a16="http://schemas.microsoft.com/office/drawing/2014/main" id="{6708EDD3-3D6C-49B9-A85C-EDEFEF62B672}"/>
              </a:ext>
            </a:extLst>
          </p:cNvPr>
          <p:cNvSpPr txBox="1"/>
          <p:nvPr/>
        </p:nvSpPr>
        <p:spPr>
          <a:xfrm>
            <a:off x="4509315" y="7353211"/>
            <a:ext cx="5649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 area</a:t>
            </a:r>
          </a:p>
        </p:txBody>
      </p:sp>
      <p:pic>
        <p:nvPicPr>
          <p:cNvPr id="226" name="Picture 225">
            <a:extLst>
              <a:ext uri="{FF2B5EF4-FFF2-40B4-BE49-F238E27FC236}">
                <a16:creationId xmlns:a16="http://schemas.microsoft.com/office/drawing/2014/main" id="{A7FFCF92-43ED-40A1-AED1-387192757190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140999" y="4022961"/>
            <a:ext cx="235410" cy="276999"/>
          </a:xfrm>
          <a:prstGeom prst="rect">
            <a:avLst/>
          </a:prstGeom>
        </p:spPr>
      </p:pic>
      <p:sp>
        <p:nvSpPr>
          <p:cNvPr id="228" name="TextBox 227">
            <a:extLst>
              <a:ext uri="{FF2B5EF4-FFF2-40B4-BE49-F238E27FC236}">
                <a16:creationId xmlns:a16="http://schemas.microsoft.com/office/drawing/2014/main" id="{A6D0371F-B101-4031-B155-5D38DAC8DE5E}"/>
              </a:ext>
            </a:extLst>
          </p:cNvPr>
          <p:cNvSpPr txBox="1"/>
          <p:nvPr/>
        </p:nvSpPr>
        <p:spPr>
          <a:xfrm>
            <a:off x="4758602" y="3742191"/>
            <a:ext cx="685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 industries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44DFC24-DD76-44B2-BBA3-A3CA17162A8B}"/>
              </a:ext>
            </a:extLst>
          </p:cNvPr>
          <p:cNvPicPr>
            <a:picLocks noChangeAspect="1"/>
          </p:cNvPicPr>
          <p:nvPr/>
        </p:nvPicPr>
        <p:blipFill rotWithShape="1">
          <a:blip r:embed="rId21"/>
          <a:srcRect l="14381" t="4832" r="17948" b="3068"/>
          <a:stretch/>
        </p:blipFill>
        <p:spPr>
          <a:xfrm>
            <a:off x="5413475" y="3930443"/>
            <a:ext cx="205110" cy="313535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8DC44BC-EBA3-4FE5-A5A9-F0C0ABF1DBFF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189011" y="4053881"/>
            <a:ext cx="227104" cy="205071"/>
          </a:xfrm>
          <a:prstGeom prst="rect">
            <a:avLst/>
          </a:prstGeom>
        </p:spPr>
      </p:pic>
      <p:cxnSp>
        <p:nvCxnSpPr>
          <p:cNvPr id="251" name="Straight Connector 250">
            <a:extLst>
              <a:ext uri="{FF2B5EF4-FFF2-40B4-BE49-F238E27FC236}">
                <a16:creationId xmlns:a16="http://schemas.microsoft.com/office/drawing/2014/main" id="{72FC7FC6-F89D-4352-B659-1938AB8085F1}"/>
              </a:ext>
            </a:extLst>
          </p:cNvPr>
          <p:cNvCxnSpPr>
            <a:cxnSpLocks/>
          </p:cNvCxnSpPr>
          <p:nvPr/>
        </p:nvCxnSpPr>
        <p:spPr>
          <a:xfrm>
            <a:off x="2067104" y="4069529"/>
            <a:ext cx="1520" cy="145524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TextBox 251">
            <a:extLst>
              <a:ext uri="{FF2B5EF4-FFF2-40B4-BE49-F238E27FC236}">
                <a16:creationId xmlns:a16="http://schemas.microsoft.com/office/drawing/2014/main" id="{FEFB0A65-155D-4FF0-B862-29CC2D457201}"/>
              </a:ext>
            </a:extLst>
          </p:cNvPr>
          <p:cNvSpPr txBox="1"/>
          <p:nvPr/>
        </p:nvSpPr>
        <p:spPr>
          <a:xfrm>
            <a:off x="1617217" y="3822236"/>
            <a:ext cx="91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Veganism &amp; ethical issues</a:t>
            </a:r>
          </a:p>
        </p:txBody>
      </p: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id="{881518A0-2836-4441-8E90-B7501EF8A943}"/>
              </a:ext>
            </a:extLst>
          </p:cNvPr>
          <p:cNvCxnSpPr>
            <a:cxnSpLocks/>
            <a:stCxn id="256" idx="0"/>
          </p:cNvCxnSpPr>
          <p:nvPr/>
        </p:nvCxnSpPr>
        <p:spPr>
          <a:xfrm flipV="1">
            <a:off x="1788800" y="4559353"/>
            <a:ext cx="39784" cy="183540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TextBox 255">
            <a:extLst>
              <a:ext uri="{FF2B5EF4-FFF2-40B4-BE49-F238E27FC236}">
                <a16:creationId xmlns:a16="http://schemas.microsoft.com/office/drawing/2014/main" id="{3EDBC9CC-1B7F-4276-9D16-FF7831CF523E}"/>
              </a:ext>
            </a:extLst>
          </p:cNvPr>
          <p:cNvSpPr txBox="1"/>
          <p:nvPr/>
        </p:nvSpPr>
        <p:spPr>
          <a:xfrm>
            <a:off x="1517025" y="4710543"/>
            <a:ext cx="74417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Recycling</a:t>
            </a:r>
          </a:p>
        </p:txBody>
      </p:sp>
      <p:cxnSp>
        <p:nvCxnSpPr>
          <p:cNvPr id="257" name="Straight Connector 256">
            <a:extLst>
              <a:ext uri="{FF2B5EF4-FFF2-40B4-BE49-F238E27FC236}">
                <a16:creationId xmlns:a16="http://schemas.microsoft.com/office/drawing/2014/main" id="{266B2628-2E3B-40FA-BE99-4C3EF8E0ED70}"/>
              </a:ext>
            </a:extLst>
          </p:cNvPr>
          <p:cNvCxnSpPr>
            <a:cxnSpLocks/>
          </p:cNvCxnSpPr>
          <p:nvPr/>
        </p:nvCxnSpPr>
        <p:spPr>
          <a:xfrm flipH="1">
            <a:off x="2485233" y="4070984"/>
            <a:ext cx="94272" cy="178786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E0BCB465-044A-4F5F-B673-BDDE2AD8822B}"/>
              </a:ext>
            </a:extLst>
          </p:cNvPr>
          <p:cNvSpPr/>
          <p:nvPr/>
        </p:nvSpPr>
        <p:spPr>
          <a:xfrm rot="20896705">
            <a:off x="4491949" y="5832680"/>
            <a:ext cx="744006" cy="4213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b="1" dirty="0"/>
              <a:t>Use of at least 2 tenses</a:t>
            </a:r>
          </a:p>
        </p:txBody>
      </p:sp>
      <p:sp>
        <p:nvSpPr>
          <p:cNvPr id="269" name="Arrow: Right 268">
            <a:extLst>
              <a:ext uri="{FF2B5EF4-FFF2-40B4-BE49-F238E27FC236}">
                <a16:creationId xmlns:a16="http://schemas.microsoft.com/office/drawing/2014/main" id="{4FA5EA44-D820-4686-AFA9-BA4E32B97B5D}"/>
              </a:ext>
            </a:extLst>
          </p:cNvPr>
          <p:cNvSpPr/>
          <p:nvPr/>
        </p:nvSpPr>
        <p:spPr>
          <a:xfrm>
            <a:off x="4618642" y="7896590"/>
            <a:ext cx="723746" cy="3947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b="1" dirty="0"/>
              <a:t>Use of at least 1 tense</a:t>
            </a:r>
          </a:p>
        </p:txBody>
      </p:sp>
      <p:sp>
        <p:nvSpPr>
          <p:cNvPr id="274" name="Arrow: Left 273">
            <a:extLst>
              <a:ext uri="{FF2B5EF4-FFF2-40B4-BE49-F238E27FC236}">
                <a16:creationId xmlns:a16="http://schemas.microsoft.com/office/drawing/2014/main" id="{B9A7FB9F-DD55-4C83-AB67-67661136C9AC}"/>
              </a:ext>
            </a:extLst>
          </p:cNvPr>
          <p:cNvSpPr/>
          <p:nvPr/>
        </p:nvSpPr>
        <p:spPr>
          <a:xfrm>
            <a:off x="4897908" y="2181026"/>
            <a:ext cx="717478" cy="37405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b="1" dirty="0"/>
              <a:t>Use of at least 4 tenses</a:t>
            </a:r>
          </a:p>
        </p:txBody>
      </p:sp>
      <p:sp>
        <p:nvSpPr>
          <p:cNvPr id="279" name="Arrow: Left 278">
            <a:extLst>
              <a:ext uri="{FF2B5EF4-FFF2-40B4-BE49-F238E27FC236}">
                <a16:creationId xmlns:a16="http://schemas.microsoft.com/office/drawing/2014/main" id="{EC01AC2D-65E3-4691-ADD1-1180CE2A93DE}"/>
              </a:ext>
            </a:extLst>
          </p:cNvPr>
          <p:cNvSpPr/>
          <p:nvPr/>
        </p:nvSpPr>
        <p:spPr>
          <a:xfrm rot="1880264">
            <a:off x="-32690" y="1998297"/>
            <a:ext cx="777650" cy="374051"/>
          </a:xfrm>
          <a:prstGeom prst="leftArrow">
            <a:avLst>
              <a:gd name="adj1" fmla="val 5679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b="1" dirty="0"/>
              <a:t>Use of at least 6 tenses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AB4E58FA-2682-4393-9C01-59DEA6E6A1C5}"/>
              </a:ext>
            </a:extLst>
          </p:cNvPr>
          <p:cNvSpPr txBox="1"/>
          <p:nvPr/>
        </p:nvSpPr>
        <p:spPr>
          <a:xfrm>
            <a:off x="2356645" y="3829167"/>
            <a:ext cx="87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Protecting the environment</a:t>
            </a:r>
          </a:p>
        </p:txBody>
      </p:sp>
      <p:pic>
        <p:nvPicPr>
          <p:cNvPr id="284" name="Picture 283">
            <a:extLst>
              <a:ext uri="{FF2B5EF4-FFF2-40B4-BE49-F238E27FC236}">
                <a16:creationId xmlns:a16="http://schemas.microsoft.com/office/drawing/2014/main" id="{8A2507DA-6EC1-45EF-A1FD-C2570F6517D0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650882" y="4110525"/>
            <a:ext cx="297663" cy="204405"/>
          </a:xfrm>
          <a:prstGeom prst="rect">
            <a:avLst/>
          </a:prstGeom>
        </p:spPr>
      </p:pic>
      <p:pic>
        <p:nvPicPr>
          <p:cNvPr id="287" name="Picture 286">
            <a:extLst>
              <a:ext uri="{FF2B5EF4-FFF2-40B4-BE49-F238E27FC236}">
                <a16:creationId xmlns:a16="http://schemas.microsoft.com/office/drawing/2014/main" id="{C2E88BAE-AD9F-4F72-A03E-9DD2B6114BA1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983713" y="4094363"/>
            <a:ext cx="257431" cy="223497"/>
          </a:xfrm>
          <a:prstGeom prst="rect">
            <a:avLst/>
          </a:prstGeom>
        </p:spPr>
      </p:pic>
      <p:pic>
        <p:nvPicPr>
          <p:cNvPr id="260" name="Picture 259">
            <a:extLst>
              <a:ext uri="{FF2B5EF4-FFF2-40B4-BE49-F238E27FC236}">
                <a16:creationId xmlns:a16="http://schemas.microsoft.com/office/drawing/2014/main" id="{D5D699D1-0CA5-40A6-808D-93D87B567070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384768" y="2675145"/>
            <a:ext cx="235410" cy="276999"/>
          </a:xfrm>
          <a:prstGeom prst="rect">
            <a:avLst/>
          </a:prstGeom>
        </p:spPr>
      </p:pic>
      <p:sp>
        <p:nvSpPr>
          <p:cNvPr id="264" name="TextBox 263">
            <a:extLst>
              <a:ext uri="{FF2B5EF4-FFF2-40B4-BE49-F238E27FC236}">
                <a16:creationId xmlns:a16="http://schemas.microsoft.com/office/drawing/2014/main" id="{E52D2B53-970A-4E43-B685-BA8B36388D51}"/>
              </a:ext>
            </a:extLst>
          </p:cNvPr>
          <p:cNvSpPr txBox="1"/>
          <p:nvPr/>
        </p:nvSpPr>
        <p:spPr>
          <a:xfrm>
            <a:off x="5059844" y="2477052"/>
            <a:ext cx="441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 area</a:t>
            </a:r>
          </a:p>
        </p:txBody>
      </p:sp>
      <p:pic>
        <p:nvPicPr>
          <p:cNvPr id="288" name="Picture 287">
            <a:extLst>
              <a:ext uri="{FF2B5EF4-FFF2-40B4-BE49-F238E27FC236}">
                <a16:creationId xmlns:a16="http://schemas.microsoft.com/office/drawing/2014/main" id="{CD0F631B-B35D-4AFC-B468-A20CFC94D1EF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5060" t="5996" r="1878"/>
          <a:stretch/>
        </p:blipFill>
        <p:spPr>
          <a:xfrm>
            <a:off x="5087903" y="3219296"/>
            <a:ext cx="230538" cy="231122"/>
          </a:xfrm>
          <a:prstGeom prst="rect">
            <a:avLst/>
          </a:prstGeom>
        </p:spPr>
      </p:pic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FC509817-7998-4F75-8CCD-CAFC4B755598}"/>
              </a:ext>
            </a:extLst>
          </p:cNvPr>
          <p:cNvCxnSpPr>
            <a:cxnSpLocks/>
            <a:stCxn id="292" idx="0"/>
          </p:cNvCxnSpPr>
          <p:nvPr/>
        </p:nvCxnSpPr>
        <p:spPr>
          <a:xfrm flipH="1" flipV="1">
            <a:off x="5333125" y="3123704"/>
            <a:ext cx="20210" cy="297710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TextBox 291">
            <a:extLst>
              <a:ext uri="{FF2B5EF4-FFF2-40B4-BE49-F238E27FC236}">
                <a16:creationId xmlns:a16="http://schemas.microsoft.com/office/drawing/2014/main" id="{18ABA58F-436F-495B-B7E2-18D48696BADD}"/>
              </a:ext>
            </a:extLst>
          </p:cNvPr>
          <p:cNvSpPr txBox="1"/>
          <p:nvPr/>
        </p:nvSpPr>
        <p:spPr>
          <a:xfrm>
            <a:off x="4994893" y="3421414"/>
            <a:ext cx="716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 region- geography</a:t>
            </a:r>
          </a:p>
        </p:txBody>
      </p: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2D1E8AB7-03D8-41E1-8650-91898B605759}"/>
              </a:ext>
            </a:extLst>
          </p:cNvPr>
          <p:cNvCxnSpPr>
            <a:cxnSpLocks/>
            <a:stCxn id="313" idx="2"/>
          </p:cNvCxnSpPr>
          <p:nvPr/>
        </p:nvCxnSpPr>
        <p:spPr>
          <a:xfrm>
            <a:off x="4970509" y="2714010"/>
            <a:ext cx="205653" cy="229064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1" name="Picture 310">
            <a:extLst>
              <a:ext uri="{FF2B5EF4-FFF2-40B4-BE49-F238E27FC236}">
                <a16:creationId xmlns:a16="http://schemas.microsoft.com/office/drawing/2014/main" id="{2B550D23-B9DE-4C78-9FF4-D10C89C57F4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9245" y="2728707"/>
            <a:ext cx="250667" cy="226121"/>
          </a:xfrm>
          <a:prstGeom prst="rect">
            <a:avLst/>
          </a:prstGeom>
        </p:spPr>
      </p:pic>
      <p:sp>
        <p:nvSpPr>
          <p:cNvPr id="313" name="TextBox 312">
            <a:extLst>
              <a:ext uri="{FF2B5EF4-FFF2-40B4-BE49-F238E27FC236}">
                <a16:creationId xmlns:a16="http://schemas.microsoft.com/office/drawing/2014/main" id="{400ECECF-0259-465B-9C25-F74BCF5841FB}"/>
              </a:ext>
            </a:extLst>
          </p:cNvPr>
          <p:cNvSpPr txBox="1"/>
          <p:nvPr/>
        </p:nvSpPr>
        <p:spPr>
          <a:xfrm>
            <a:off x="4693623" y="2529344"/>
            <a:ext cx="5537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Weather</a:t>
            </a:r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66B5724F-8235-3165-F587-B4BA1AD3AB53}"/>
              </a:ext>
            </a:extLst>
          </p:cNvPr>
          <p:cNvSpPr txBox="1"/>
          <p:nvPr/>
        </p:nvSpPr>
        <p:spPr>
          <a:xfrm>
            <a:off x="4498764" y="3380320"/>
            <a:ext cx="74417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Transport</a:t>
            </a:r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F5898F9A-5B6B-1F95-C266-D71DE394B2CF}"/>
              </a:ext>
            </a:extLst>
          </p:cNvPr>
          <p:cNvCxnSpPr>
            <a:cxnSpLocks/>
          </p:cNvCxnSpPr>
          <p:nvPr/>
        </p:nvCxnSpPr>
        <p:spPr>
          <a:xfrm flipV="1">
            <a:off x="4890562" y="3237797"/>
            <a:ext cx="54984" cy="203595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8" name="Picture 337">
            <a:extLst>
              <a:ext uri="{FF2B5EF4-FFF2-40B4-BE49-F238E27FC236}">
                <a16:creationId xmlns:a16="http://schemas.microsoft.com/office/drawing/2014/main" id="{31770194-E317-2620-8C65-5E2B9890017E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4453048" y="3235812"/>
            <a:ext cx="353485" cy="1983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8919042-8FBD-C57C-65CC-D8A4F6291C80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4454344" y="3452985"/>
            <a:ext cx="207674" cy="194418"/>
          </a:xfrm>
          <a:prstGeom prst="rect">
            <a:avLst/>
          </a:prstGeom>
        </p:spPr>
      </p:pic>
      <p:pic>
        <p:nvPicPr>
          <p:cNvPr id="343" name="Picture 342">
            <a:extLst>
              <a:ext uri="{FF2B5EF4-FFF2-40B4-BE49-F238E27FC236}">
                <a16:creationId xmlns:a16="http://schemas.microsoft.com/office/drawing/2014/main" id="{41D09DB3-CAD4-4C7B-B582-42B0EA09B55A}"/>
              </a:ext>
            </a:extLst>
          </p:cNvPr>
          <p:cNvPicPr>
            <a:picLocks noChangeAspect="1"/>
          </p:cNvPicPr>
          <p:nvPr/>
        </p:nvPicPr>
        <p:blipFill rotWithShape="1">
          <a:blip r:embed="rId27"/>
          <a:srcRect l="7980" t="3116"/>
          <a:stretch/>
        </p:blipFill>
        <p:spPr>
          <a:xfrm>
            <a:off x="1820723" y="4863856"/>
            <a:ext cx="175108" cy="1759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69702" y="8499992"/>
            <a:ext cx="240016" cy="238861"/>
          </a:xfrm>
          <a:prstGeom prst="rect">
            <a:avLst/>
          </a:prstGeom>
        </p:spPr>
      </p:pic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3396569A-EB89-4121-9600-E3C5291C919E}"/>
              </a:ext>
            </a:extLst>
          </p:cNvPr>
          <p:cNvCxnSpPr>
            <a:cxnSpLocks/>
          </p:cNvCxnSpPr>
          <p:nvPr/>
        </p:nvCxnSpPr>
        <p:spPr>
          <a:xfrm flipV="1">
            <a:off x="527222" y="8462296"/>
            <a:ext cx="295040" cy="7115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4" name="TextBox 343">
            <a:extLst>
              <a:ext uri="{FF2B5EF4-FFF2-40B4-BE49-F238E27FC236}">
                <a16:creationId xmlns:a16="http://schemas.microsoft.com/office/drawing/2014/main" id="{FB93CE9D-6D79-46D5-8716-EC275E3703C9}"/>
              </a:ext>
            </a:extLst>
          </p:cNvPr>
          <p:cNvSpPr txBox="1"/>
          <p:nvPr/>
        </p:nvSpPr>
        <p:spPr>
          <a:xfrm>
            <a:off x="6291" y="8283493"/>
            <a:ext cx="6183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Sports &amp; activities</a:t>
            </a:r>
          </a:p>
        </p:txBody>
      </p:sp>
      <p:pic>
        <p:nvPicPr>
          <p:cNvPr id="347" name="Picture 346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746365" y="2717311"/>
            <a:ext cx="222073" cy="221005"/>
          </a:xfrm>
          <a:prstGeom prst="rect">
            <a:avLst/>
          </a:prstGeom>
        </p:spPr>
      </p:pic>
      <p:sp>
        <p:nvSpPr>
          <p:cNvPr id="365" name="TextBox 364">
            <a:extLst>
              <a:ext uri="{FF2B5EF4-FFF2-40B4-BE49-F238E27FC236}">
                <a16:creationId xmlns:a16="http://schemas.microsoft.com/office/drawing/2014/main" id="{FB93CE9D-6D79-46D5-8716-EC275E3703C9}"/>
              </a:ext>
            </a:extLst>
          </p:cNvPr>
          <p:cNvSpPr txBox="1"/>
          <p:nvPr/>
        </p:nvSpPr>
        <p:spPr>
          <a:xfrm>
            <a:off x="1492985" y="2458108"/>
            <a:ext cx="6224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Sports &amp; activities</a:t>
            </a:r>
          </a:p>
        </p:txBody>
      </p:sp>
      <p:pic>
        <p:nvPicPr>
          <p:cNvPr id="374" name="Picture 373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3780373" y="7459191"/>
            <a:ext cx="238654" cy="250917"/>
          </a:xfrm>
          <a:prstGeom prst="rect">
            <a:avLst/>
          </a:prstGeom>
        </p:spPr>
      </p:pic>
      <p:sp>
        <p:nvSpPr>
          <p:cNvPr id="378" name="TextBox 377">
            <a:extLst>
              <a:ext uri="{FF2B5EF4-FFF2-40B4-BE49-F238E27FC236}">
                <a16:creationId xmlns:a16="http://schemas.microsoft.com/office/drawing/2014/main" id="{6708EDD3-3D6C-49B9-A85C-EDEFEF62B672}"/>
              </a:ext>
            </a:extLst>
          </p:cNvPr>
          <p:cNvSpPr txBox="1"/>
          <p:nvPr/>
        </p:nvSpPr>
        <p:spPr>
          <a:xfrm>
            <a:off x="3733105" y="7218272"/>
            <a:ext cx="7204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Leisure activities</a:t>
            </a:r>
          </a:p>
        </p:txBody>
      </p:sp>
      <p:pic>
        <p:nvPicPr>
          <p:cNvPr id="383" name="Picture 382">
            <a:extLst>
              <a:ext uri="{FF2B5EF4-FFF2-40B4-BE49-F238E27FC236}">
                <a16:creationId xmlns:a16="http://schemas.microsoft.com/office/drawing/2014/main" id="{16C1C3A0-ADF5-4664-946E-2208E17E013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55360" y="1365353"/>
            <a:ext cx="215070" cy="216423"/>
          </a:xfrm>
          <a:prstGeom prst="rect">
            <a:avLst/>
          </a:prstGeom>
        </p:spPr>
      </p:pic>
      <p:sp>
        <p:nvSpPr>
          <p:cNvPr id="396" name="TextBox 395">
            <a:extLst>
              <a:ext uri="{FF2B5EF4-FFF2-40B4-BE49-F238E27FC236}">
                <a16:creationId xmlns:a16="http://schemas.microsoft.com/office/drawing/2014/main" id="{CC949527-9FA2-4033-99D4-1C1E7763DCC3}"/>
              </a:ext>
            </a:extLst>
          </p:cNvPr>
          <p:cNvSpPr txBox="1"/>
          <p:nvPr/>
        </p:nvSpPr>
        <p:spPr>
          <a:xfrm>
            <a:off x="857036" y="1166264"/>
            <a:ext cx="672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School life &amp; rules</a:t>
            </a:r>
          </a:p>
        </p:txBody>
      </p:sp>
      <p:pic>
        <p:nvPicPr>
          <p:cNvPr id="397" name="Picture 396">
            <a:extLst>
              <a:ext uri="{FF2B5EF4-FFF2-40B4-BE49-F238E27FC236}">
                <a16:creationId xmlns:a16="http://schemas.microsoft.com/office/drawing/2014/main" id="{2B550D23-B9DE-4C78-9FF4-D10C89C57F4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145950" y="7940738"/>
            <a:ext cx="204139" cy="184149"/>
          </a:xfrm>
          <a:prstGeom prst="rect">
            <a:avLst/>
          </a:prstGeom>
        </p:spPr>
      </p:pic>
      <p:sp>
        <p:nvSpPr>
          <p:cNvPr id="398" name="TextBox 397">
            <a:extLst>
              <a:ext uri="{FF2B5EF4-FFF2-40B4-BE49-F238E27FC236}">
                <a16:creationId xmlns:a16="http://schemas.microsoft.com/office/drawing/2014/main" id="{400ECECF-0259-465B-9C25-F74BCF5841FB}"/>
              </a:ext>
            </a:extLst>
          </p:cNvPr>
          <p:cNvSpPr txBox="1"/>
          <p:nvPr/>
        </p:nvSpPr>
        <p:spPr>
          <a:xfrm>
            <a:off x="4045044" y="8098389"/>
            <a:ext cx="74417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Weather</a:t>
            </a:r>
          </a:p>
        </p:txBody>
      </p:sp>
      <p:cxnSp>
        <p:nvCxnSpPr>
          <p:cNvPr id="399" name="Straight Connector 398">
            <a:extLst>
              <a:ext uri="{FF2B5EF4-FFF2-40B4-BE49-F238E27FC236}">
                <a16:creationId xmlns:a16="http://schemas.microsoft.com/office/drawing/2014/main" id="{29FEBBF9-768D-4767-98DC-97445B3BF8F6}"/>
              </a:ext>
            </a:extLst>
          </p:cNvPr>
          <p:cNvCxnSpPr>
            <a:cxnSpLocks/>
          </p:cNvCxnSpPr>
          <p:nvPr/>
        </p:nvCxnSpPr>
        <p:spPr>
          <a:xfrm flipH="1" flipV="1">
            <a:off x="4426046" y="7987139"/>
            <a:ext cx="27498" cy="139421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0" name="TextBox 399">
            <a:extLst>
              <a:ext uri="{FF2B5EF4-FFF2-40B4-BE49-F238E27FC236}">
                <a16:creationId xmlns:a16="http://schemas.microsoft.com/office/drawing/2014/main" id="{AB4E58FA-2682-4393-9C01-59DEA6E6A1C5}"/>
              </a:ext>
            </a:extLst>
          </p:cNvPr>
          <p:cNvSpPr txBox="1"/>
          <p:nvPr/>
        </p:nvSpPr>
        <p:spPr>
          <a:xfrm>
            <a:off x="2390212" y="2149257"/>
            <a:ext cx="881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Protecting the environment</a:t>
            </a:r>
          </a:p>
        </p:txBody>
      </p:sp>
      <p:pic>
        <p:nvPicPr>
          <p:cNvPr id="401" name="Picture 400">
            <a:extLst>
              <a:ext uri="{FF2B5EF4-FFF2-40B4-BE49-F238E27FC236}">
                <a16:creationId xmlns:a16="http://schemas.microsoft.com/office/drawing/2014/main" id="{8A2507DA-6EC1-45EF-A1FD-C2570F6517D0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173951" y="2051465"/>
            <a:ext cx="297663" cy="2044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1543193" y="8858547"/>
            <a:ext cx="225322" cy="205414"/>
          </a:xfrm>
          <a:prstGeom prst="rect">
            <a:avLst/>
          </a:prstGeom>
        </p:spPr>
      </p:pic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1617815" y="9043463"/>
            <a:ext cx="213729" cy="22812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3" name="TextBox 402">
            <a:extLst>
              <a:ext uri="{FF2B5EF4-FFF2-40B4-BE49-F238E27FC236}">
                <a16:creationId xmlns:a16="http://schemas.microsoft.com/office/drawing/2014/main" id="{CC949527-9FA2-4033-99D4-1C1E7763DCC3}"/>
              </a:ext>
            </a:extLst>
          </p:cNvPr>
          <p:cNvSpPr txBox="1"/>
          <p:nvPr/>
        </p:nvSpPr>
        <p:spPr>
          <a:xfrm>
            <a:off x="1250288" y="9242462"/>
            <a:ext cx="68839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Time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2021300" y="8473589"/>
            <a:ext cx="213272" cy="214317"/>
          </a:xfrm>
          <a:prstGeom prst="rect">
            <a:avLst/>
          </a:prstGeom>
        </p:spPr>
      </p:pic>
      <p:cxnSp>
        <p:nvCxnSpPr>
          <p:cNvPr id="404" name="Straight Connector 403">
            <a:extLst>
              <a:ext uri="{FF2B5EF4-FFF2-40B4-BE49-F238E27FC236}">
                <a16:creationId xmlns:a16="http://schemas.microsoft.com/office/drawing/2014/main" id="{212815B0-C70E-48EE-AFEB-3C253678BA72}"/>
              </a:ext>
            </a:extLst>
          </p:cNvPr>
          <p:cNvCxnSpPr>
            <a:cxnSpLocks/>
          </p:cNvCxnSpPr>
          <p:nvPr/>
        </p:nvCxnSpPr>
        <p:spPr>
          <a:xfrm flipH="1">
            <a:off x="2256085" y="8652331"/>
            <a:ext cx="101380" cy="14649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5" name="TextBox 404">
            <a:extLst>
              <a:ext uri="{FF2B5EF4-FFF2-40B4-BE49-F238E27FC236}">
                <a16:creationId xmlns:a16="http://schemas.microsoft.com/office/drawing/2014/main" id="{CC949527-9FA2-4033-99D4-1C1E7763DCC3}"/>
              </a:ext>
            </a:extLst>
          </p:cNvPr>
          <p:cNvSpPr txBox="1"/>
          <p:nvPr/>
        </p:nvSpPr>
        <p:spPr>
          <a:xfrm>
            <a:off x="2153620" y="8412265"/>
            <a:ext cx="575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Uniform/ clothes</a:t>
            </a:r>
          </a:p>
        </p:txBody>
      </p:sp>
      <p:pic>
        <p:nvPicPr>
          <p:cNvPr id="406" name="Picture 405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1052995" y="6633877"/>
            <a:ext cx="225322" cy="205414"/>
          </a:xfrm>
          <a:prstGeom prst="rect">
            <a:avLst/>
          </a:prstGeom>
        </p:spPr>
      </p:pic>
      <p:sp>
        <p:nvSpPr>
          <p:cNvPr id="407" name="TextBox 406">
            <a:extLst>
              <a:ext uri="{FF2B5EF4-FFF2-40B4-BE49-F238E27FC236}">
                <a16:creationId xmlns:a16="http://schemas.microsoft.com/office/drawing/2014/main" id="{CC949527-9FA2-4033-99D4-1C1E7763DCC3}"/>
              </a:ext>
            </a:extLst>
          </p:cNvPr>
          <p:cNvSpPr txBox="1"/>
          <p:nvPr/>
        </p:nvSpPr>
        <p:spPr>
          <a:xfrm>
            <a:off x="528665" y="6725575"/>
            <a:ext cx="68839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Time</a:t>
            </a:r>
          </a:p>
        </p:txBody>
      </p:sp>
      <p:pic>
        <p:nvPicPr>
          <p:cNvPr id="408" name="Picture 407">
            <a:extLst>
              <a:ext uri="{FF2B5EF4-FFF2-40B4-BE49-F238E27FC236}">
                <a16:creationId xmlns:a16="http://schemas.microsoft.com/office/drawing/2014/main" id="{2EDD465E-EB84-4BF8-B82C-90622A31038C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4357" r="3072"/>
          <a:stretch/>
        </p:blipFill>
        <p:spPr>
          <a:xfrm>
            <a:off x="2397656" y="9145782"/>
            <a:ext cx="231981" cy="226330"/>
          </a:xfrm>
          <a:prstGeom prst="rect">
            <a:avLst/>
          </a:prstGeom>
        </p:spPr>
      </p:pic>
      <p:sp>
        <p:nvSpPr>
          <p:cNvPr id="409" name="TextBox 408">
            <a:extLst>
              <a:ext uri="{FF2B5EF4-FFF2-40B4-BE49-F238E27FC236}">
                <a16:creationId xmlns:a16="http://schemas.microsoft.com/office/drawing/2014/main" id="{BA914C65-DA01-4790-BC31-9BF0157DF1CC}"/>
              </a:ext>
            </a:extLst>
          </p:cNvPr>
          <p:cNvSpPr txBox="1"/>
          <p:nvPr/>
        </p:nvSpPr>
        <p:spPr>
          <a:xfrm>
            <a:off x="2508358" y="9145666"/>
            <a:ext cx="553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Daily routine</a:t>
            </a:r>
          </a:p>
        </p:txBody>
      </p:sp>
      <p:cxnSp>
        <p:nvCxnSpPr>
          <p:cNvPr id="410" name="Straight Connector 40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2617984" y="8970511"/>
            <a:ext cx="204170" cy="15691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3" name="Picture 412">
            <a:extLst>
              <a:ext uri="{FF2B5EF4-FFF2-40B4-BE49-F238E27FC236}">
                <a16:creationId xmlns:a16="http://schemas.microsoft.com/office/drawing/2014/main" id="{895CFFC7-9AFB-4504-B70F-F0348ED82A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88140" y="7475405"/>
            <a:ext cx="198047" cy="222970"/>
          </a:xfrm>
          <a:prstGeom prst="rect">
            <a:avLst/>
          </a:prstGeom>
        </p:spPr>
      </p:pic>
      <p:sp>
        <p:nvSpPr>
          <p:cNvPr id="414" name="TextBox 413">
            <a:extLst>
              <a:ext uri="{FF2B5EF4-FFF2-40B4-BE49-F238E27FC236}">
                <a16:creationId xmlns:a16="http://schemas.microsoft.com/office/drawing/2014/main" id="{3739A0EC-EB6D-49A7-AF75-422E2CE1D803}"/>
              </a:ext>
            </a:extLst>
          </p:cNvPr>
          <p:cNvSpPr txBox="1"/>
          <p:nvPr/>
        </p:nvSpPr>
        <p:spPr>
          <a:xfrm>
            <a:off x="4214572" y="7321951"/>
            <a:ext cx="4474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Food</a:t>
            </a:r>
          </a:p>
        </p:txBody>
      </p: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5CCE4FA5-3698-4307-9D07-E96BC1A109E2}"/>
              </a:ext>
            </a:extLst>
          </p:cNvPr>
          <p:cNvCxnSpPr>
            <a:cxnSpLocks/>
          </p:cNvCxnSpPr>
          <p:nvPr/>
        </p:nvCxnSpPr>
        <p:spPr>
          <a:xfrm flipH="1">
            <a:off x="4442186" y="7471016"/>
            <a:ext cx="1" cy="234234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2" name="Picture 321">
            <a:extLst>
              <a:ext uri="{FF2B5EF4-FFF2-40B4-BE49-F238E27FC236}">
                <a16:creationId xmlns:a16="http://schemas.microsoft.com/office/drawing/2014/main" id="{57807C5D-9284-C5EA-35EB-552CAF17C09B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1381170" y="4734348"/>
            <a:ext cx="251038" cy="231845"/>
          </a:xfrm>
          <a:prstGeom prst="rect">
            <a:avLst/>
          </a:prstGeom>
        </p:spPr>
      </p:pic>
      <p:sp>
        <p:nvSpPr>
          <p:cNvPr id="416" name="TextBox 415">
            <a:extLst>
              <a:ext uri="{FF2B5EF4-FFF2-40B4-BE49-F238E27FC236}">
                <a16:creationId xmlns:a16="http://schemas.microsoft.com/office/drawing/2014/main" id="{C4D5F40E-04FB-3E5C-DDB2-958394875131}"/>
              </a:ext>
            </a:extLst>
          </p:cNvPr>
          <p:cNvSpPr txBox="1"/>
          <p:nvPr/>
        </p:nvSpPr>
        <p:spPr>
          <a:xfrm>
            <a:off x="1111089" y="4584128"/>
            <a:ext cx="75148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Global travel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51F7287-5F5B-F35C-F019-F21B7E8A1485}"/>
              </a:ext>
            </a:extLst>
          </p:cNvPr>
          <p:cNvPicPr>
            <a:picLocks noChangeAspect="1"/>
          </p:cNvPicPr>
          <p:nvPr/>
        </p:nvPicPr>
        <p:blipFill rotWithShape="1">
          <a:blip r:embed="rId33"/>
          <a:srcRect l="14914" t="3040" r="7987" b="3422"/>
          <a:stretch/>
        </p:blipFill>
        <p:spPr>
          <a:xfrm>
            <a:off x="3702599" y="7923385"/>
            <a:ext cx="207316" cy="207280"/>
          </a:xfrm>
          <a:prstGeom prst="rect">
            <a:avLst/>
          </a:prstGeom>
        </p:spPr>
      </p:pic>
      <p:sp>
        <p:nvSpPr>
          <p:cNvPr id="417" name="TextBox 416">
            <a:extLst>
              <a:ext uri="{FF2B5EF4-FFF2-40B4-BE49-F238E27FC236}">
                <a16:creationId xmlns:a16="http://schemas.microsoft.com/office/drawing/2014/main" id="{55BBA70B-3C8A-76FC-F7FA-CA272956E3F9}"/>
              </a:ext>
            </a:extLst>
          </p:cNvPr>
          <p:cNvSpPr txBox="1"/>
          <p:nvPr/>
        </p:nvSpPr>
        <p:spPr>
          <a:xfrm>
            <a:off x="3591724" y="8114268"/>
            <a:ext cx="744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Things in town</a:t>
            </a:r>
          </a:p>
        </p:txBody>
      </p:sp>
      <p:cxnSp>
        <p:nvCxnSpPr>
          <p:cNvPr id="418" name="Straight Connector 417">
            <a:extLst>
              <a:ext uri="{FF2B5EF4-FFF2-40B4-BE49-F238E27FC236}">
                <a16:creationId xmlns:a16="http://schemas.microsoft.com/office/drawing/2014/main" id="{BC272EBC-E9F7-E743-E49B-11B43A9635B5}"/>
              </a:ext>
            </a:extLst>
          </p:cNvPr>
          <p:cNvCxnSpPr>
            <a:cxnSpLocks/>
          </p:cNvCxnSpPr>
          <p:nvPr/>
        </p:nvCxnSpPr>
        <p:spPr>
          <a:xfrm flipV="1">
            <a:off x="3938914" y="7974341"/>
            <a:ext cx="48131" cy="172321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9" name="Picture 418">
            <a:extLst>
              <a:ext uri="{FF2B5EF4-FFF2-40B4-BE49-F238E27FC236}">
                <a16:creationId xmlns:a16="http://schemas.microsoft.com/office/drawing/2014/main" id="{E56A59C0-9AE1-9254-F1E5-74D7750CEAED}"/>
              </a:ext>
            </a:extLst>
          </p:cNvPr>
          <p:cNvPicPr>
            <a:picLocks noChangeAspect="1"/>
          </p:cNvPicPr>
          <p:nvPr/>
        </p:nvPicPr>
        <p:blipFill rotWithShape="1">
          <a:blip r:embed="rId33"/>
          <a:srcRect l="14914" t="3040" r="7987" b="3422"/>
          <a:stretch/>
        </p:blipFill>
        <p:spPr>
          <a:xfrm>
            <a:off x="3627404" y="5249806"/>
            <a:ext cx="216677" cy="216639"/>
          </a:xfrm>
          <a:prstGeom prst="rect">
            <a:avLst/>
          </a:prstGeom>
        </p:spPr>
      </p:pic>
      <p:sp>
        <p:nvSpPr>
          <p:cNvPr id="420" name="TextBox 419">
            <a:extLst>
              <a:ext uri="{FF2B5EF4-FFF2-40B4-BE49-F238E27FC236}">
                <a16:creationId xmlns:a16="http://schemas.microsoft.com/office/drawing/2014/main" id="{877C470B-C470-41F7-8DCB-FD94D1B8711B}"/>
              </a:ext>
            </a:extLst>
          </p:cNvPr>
          <p:cNvSpPr txBox="1"/>
          <p:nvPr/>
        </p:nvSpPr>
        <p:spPr>
          <a:xfrm>
            <a:off x="3643745" y="5105217"/>
            <a:ext cx="575105" cy="278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Things in town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F85A14B-517A-FD9F-53CA-C7C2CB4559DC}"/>
              </a:ext>
            </a:extLst>
          </p:cNvPr>
          <p:cNvPicPr>
            <a:picLocks noChangeAspect="1"/>
          </p:cNvPicPr>
          <p:nvPr/>
        </p:nvPicPr>
        <p:blipFill rotWithShape="1">
          <a:blip r:embed="rId34"/>
          <a:srcRect l="10754" t="9072" b="5088"/>
          <a:stretch/>
        </p:blipFill>
        <p:spPr>
          <a:xfrm>
            <a:off x="6550345" y="7206290"/>
            <a:ext cx="231933" cy="198646"/>
          </a:xfrm>
          <a:prstGeom prst="rect">
            <a:avLst/>
          </a:prstGeom>
        </p:spPr>
      </p:pic>
      <p:sp>
        <p:nvSpPr>
          <p:cNvPr id="422" name="TextBox 421">
            <a:extLst>
              <a:ext uri="{FF2B5EF4-FFF2-40B4-BE49-F238E27FC236}">
                <a16:creationId xmlns:a16="http://schemas.microsoft.com/office/drawing/2014/main" id="{F01DBDA8-AE31-5673-53BD-C0CB43787786}"/>
              </a:ext>
            </a:extLst>
          </p:cNvPr>
          <p:cNvSpPr txBox="1"/>
          <p:nvPr/>
        </p:nvSpPr>
        <p:spPr>
          <a:xfrm>
            <a:off x="6367297" y="6929220"/>
            <a:ext cx="8531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Holiday activities</a:t>
            </a:r>
          </a:p>
        </p:txBody>
      </p:sp>
      <p:pic>
        <p:nvPicPr>
          <p:cNvPr id="426" name="Picture 425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5718589" y="6831245"/>
            <a:ext cx="238654" cy="250917"/>
          </a:xfrm>
          <a:prstGeom prst="rect">
            <a:avLst/>
          </a:prstGeom>
        </p:spPr>
      </p:pic>
      <p:sp>
        <p:nvSpPr>
          <p:cNvPr id="427" name="TextBox 426">
            <a:extLst>
              <a:ext uri="{FF2B5EF4-FFF2-40B4-BE49-F238E27FC236}">
                <a16:creationId xmlns:a16="http://schemas.microsoft.com/office/drawing/2014/main" id="{6708EDD3-3D6C-49B9-A85C-EDEFEF62B672}"/>
              </a:ext>
            </a:extLst>
          </p:cNvPr>
          <p:cNvSpPr txBox="1"/>
          <p:nvPr/>
        </p:nvSpPr>
        <p:spPr>
          <a:xfrm>
            <a:off x="5221607" y="7010544"/>
            <a:ext cx="7204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Leisure activities</a:t>
            </a:r>
          </a:p>
        </p:txBody>
      </p:sp>
      <p:cxnSp>
        <p:nvCxnSpPr>
          <p:cNvPr id="428" name="Straight Connector 42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5776168" y="7134170"/>
            <a:ext cx="257449" cy="14874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9" name="Picture 428">
            <a:extLst>
              <a:ext uri="{FF2B5EF4-FFF2-40B4-BE49-F238E27FC236}">
                <a16:creationId xmlns:a16="http://schemas.microsoft.com/office/drawing/2014/main" id="{1CAC2BBD-42EC-4FA8-8B08-CA8E4A8BEF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87893" y="7145723"/>
            <a:ext cx="216677" cy="212649"/>
          </a:xfrm>
          <a:prstGeom prst="rect">
            <a:avLst/>
          </a:prstGeom>
        </p:spPr>
      </p:pic>
      <p:sp>
        <p:nvSpPr>
          <p:cNvPr id="430" name="TextBox 429">
            <a:extLst>
              <a:ext uri="{FF2B5EF4-FFF2-40B4-BE49-F238E27FC236}">
                <a16:creationId xmlns:a16="http://schemas.microsoft.com/office/drawing/2014/main" id="{1C2A08B1-7FB5-42E6-98A1-A7CABDA057DC}"/>
              </a:ext>
            </a:extLst>
          </p:cNvPr>
          <p:cNvSpPr txBox="1"/>
          <p:nvPr/>
        </p:nvSpPr>
        <p:spPr>
          <a:xfrm>
            <a:off x="3324097" y="7029697"/>
            <a:ext cx="56028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Festivals</a:t>
            </a:r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CE74B739-8E5D-4AEF-8879-48E6992E2852}"/>
              </a:ext>
            </a:extLst>
          </p:cNvPr>
          <p:cNvSpPr txBox="1"/>
          <p:nvPr/>
        </p:nvSpPr>
        <p:spPr>
          <a:xfrm>
            <a:off x="3678673" y="6929840"/>
            <a:ext cx="7240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Celebrations</a:t>
            </a:r>
          </a:p>
        </p:txBody>
      </p:sp>
      <p:pic>
        <p:nvPicPr>
          <p:cNvPr id="432" name="Picture 431">
            <a:extLst>
              <a:ext uri="{FF2B5EF4-FFF2-40B4-BE49-F238E27FC236}">
                <a16:creationId xmlns:a16="http://schemas.microsoft.com/office/drawing/2014/main" id="{673F5F52-3A78-4069-88F1-837976F4AD6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071794" y="6738132"/>
            <a:ext cx="237928" cy="207600"/>
          </a:xfrm>
          <a:prstGeom prst="rect">
            <a:avLst/>
          </a:prstGeom>
        </p:spPr>
      </p:pic>
      <p:cxnSp>
        <p:nvCxnSpPr>
          <p:cNvPr id="433" name="Straight Connector 432">
            <a:extLst>
              <a:ext uri="{FF2B5EF4-FFF2-40B4-BE49-F238E27FC236}">
                <a16:creationId xmlns:a16="http://schemas.microsoft.com/office/drawing/2014/main" id="{A904963E-FF69-4E4C-85CA-9575CAA2E6E0}"/>
              </a:ext>
            </a:extLst>
          </p:cNvPr>
          <p:cNvCxnSpPr>
            <a:cxnSpLocks/>
          </p:cNvCxnSpPr>
          <p:nvPr/>
        </p:nvCxnSpPr>
        <p:spPr>
          <a:xfrm flipH="1" flipV="1">
            <a:off x="3879568" y="6800317"/>
            <a:ext cx="157830" cy="16652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3047915" y="6734233"/>
            <a:ext cx="222006" cy="257918"/>
          </a:xfrm>
          <a:prstGeom prst="rect">
            <a:avLst/>
          </a:prstGeom>
        </p:spPr>
      </p:pic>
      <p:cxnSp>
        <p:nvCxnSpPr>
          <p:cNvPr id="436" name="Straight Connector 435">
            <a:extLst>
              <a:ext uri="{FF2B5EF4-FFF2-40B4-BE49-F238E27FC236}">
                <a16:creationId xmlns:a16="http://schemas.microsoft.com/office/drawing/2014/main" id="{A904963E-FF69-4E4C-85CA-9575CAA2E6E0}"/>
              </a:ext>
            </a:extLst>
          </p:cNvPr>
          <p:cNvCxnSpPr>
            <a:cxnSpLocks/>
          </p:cNvCxnSpPr>
          <p:nvPr/>
        </p:nvCxnSpPr>
        <p:spPr>
          <a:xfrm flipV="1">
            <a:off x="3282502" y="6813244"/>
            <a:ext cx="138387" cy="16285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7" name="TextBox 436">
            <a:extLst>
              <a:ext uri="{FF2B5EF4-FFF2-40B4-BE49-F238E27FC236}">
                <a16:creationId xmlns:a16="http://schemas.microsoft.com/office/drawing/2014/main" id="{1C2A08B1-7FB5-42E6-98A1-A7CABDA057DC}"/>
              </a:ext>
            </a:extLst>
          </p:cNvPr>
          <p:cNvSpPr txBox="1"/>
          <p:nvPr/>
        </p:nvSpPr>
        <p:spPr>
          <a:xfrm>
            <a:off x="2778730" y="6976094"/>
            <a:ext cx="690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Shopping &amp; money</a:t>
            </a:r>
          </a:p>
        </p:txBody>
      </p:sp>
      <p:pic>
        <p:nvPicPr>
          <p:cNvPr id="438" name="Picture 437">
            <a:extLst>
              <a:ext uri="{FF2B5EF4-FFF2-40B4-BE49-F238E27FC236}">
                <a16:creationId xmlns:a16="http://schemas.microsoft.com/office/drawing/2014/main" id="{895CFFC7-9AFB-4504-B70F-F0348ED82A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76680" y="6374986"/>
            <a:ext cx="198047" cy="222970"/>
          </a:xfrm>
          <a:prstGeom prst="rect">
            <a:avLst/>
          </a:prstGeom>
        </p:spPr>
      </p:pic>
      <p:sp>
        <p:nvSpPr>
          <p:cNvPr id="439" name="TextBox 438">
            <a:extLst>
              <a:ext uri="{FF2B5EF4-FFF2-40B4-BE49-F238E27FC236}">
                <a16:creationId xmlns:a16="http://schemas.microsoft.com/office/drawing/2014/main" id="{3739A0EC-EB6D-49A7-AF75-422E2CE1D803}"/>
              </a:ext>
            </a:extLst>
          </p:cNvPr>
          <p:cNvSpPr txBox="1"/>
          <p:nvPr/>
        </p:nvSpPr>
        <p:spPr>
          <a:xfrm>
            <a:off x="3826211" y="6252934"/>
            <a:ext cx="4869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Food</a:t>
            </a:r>
          </a:p>
        </p:txBody>
      </p:sp>
      <p:cxnSp>
        <p:nvCxnSpPr>
          <p:cNvPr id="440" name="Straight Connector 439">
            <a:extLst>
              <a:ext uri="{FF2B5EF4-FFF2-40B4-BE49-F238E27FC236}">
                <a16:creationId xmlns:a16="http://schemas.microsoft.com/office/drawing/2014/main" id="{A904963E-FF69-4E4C-85CA-9575CAA2E6E0}"/>
              </a:ext>
            </a:extLst>
          </p:cNvPr>
          <p:cNvCxnSpPr>
            <a:cxnSpLocks/>
          </p:cNvCxnSpPr>
          <p:nvPr/>
        </p:nvCxnSpPr>
        <p:spPr>
          <a:xfrm flipH="1">
            <a:off x="3920759" y="6415320"/>
            <a:ext cx="176495" cy="1224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1" name="Picture 440">
            <a:extLst>
              <a:ext uri="{FF2B5EF4-FFF2-40B4-BE49-F238E27FC236}">
                <a16:creationId xmlns:a16="http://schemas.microsoft.com/office/drawing/2014/main" id="{7ECA2994-C2F6-46B8-AC4F-EB69A25A61A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434007" y="6357155"/>
            <a:ext cx="195826" cy="197058"/>
          </a:xfrm>
          <a:prstGeom prst="rect">
            <a:avLst/>
          </a:prstGeom>
        </p:spPr>
      </p:pic>
      <p:cxnSp>
        <p:nvCxnSpPr>
          <p:cNvPr id="442" name="Straight Connector 441">
            <a:extLst>
              <a:ext uri="{FF2B5EF4-FFF2-40B4-BE49-F238E27FC236}">
                <a16:creationId xmlns:a16="http://schemas.microsoft.com/office/drawing/2014/main" id="{A904963E-FF69-4E4C-85CA-9575CAA2E6E0}"/>
              </a:ext>
            </a:extLst>
          </p:cNvPr>
          <p:cNvCxnSpPr>
            <a:cxnSpLocks/>
          </p:cNvCxnSpPr>
          <p:nvPr/>
        </p:nvCxnSpPr>
        <p:spPr>
          <a:xfrm flipH="1">
            <a:off x="3687623" y="6347510"/>
            <a:ext cx="6343" cy="1789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3" name="TextBox 442">
            <a:extLst>
              <a:ext uri="{FF2B5EF4-FFF2-40B4-BE49-F238E27FC236}">
                <a16:creationId xmlns:a16="http://schemas.microsoft.com/office/drawing/2014/main" id="{F01DBDA8-AE31-5673-53BD-C0CB43787786}"/>
              </a:ext>
            </a:extLst>
          </p:cNvPr>
          <p:cNvSpPr txBox="1"/>
          <p:nvPr/>
        </p:nvSpPr>
        <p:spPr>
          <a:xfrm>
            <a:off x="3346373" y="6175111"/>
            <a:ext cx="68990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School trips</a:t>
            </a:r>
          </a:p>
        </p:txBody>
      </p:sp>
      <p:sp>
        <p:nvSpPr>
          <p:cNvPr id="444" name="TextBox 443">
            <a:extLst>
              <a:ext uri="{FF2B5EF4-FFF2-40B4-BE49-F238E27FC236}">
                <a16:creationId xmlns:a16="http://schemas.microsoft.com/office/drawing/2014/main" id="{1C2A08B1-7FB5-42E6-98A1-A7CABDA057DC}"/>
              </a:ext>
            </a:extLst>
          </p:cNvPr>
          <p:cNvSpPr txBox="1"/>
          <p:nvPr/>
        </p:nvSpPr>
        <p:spPr>
          <a:xfrm>
            <a:off x="420039" y="6321850"/>
            <a:ext cx="525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TV shows &amp; films</a:t>
            </a: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 rotWithShape="1">
          <a:blip r:embed="rId36"/>
          <a:srcRect l="9232" t="10003" r="8238" b="6692"/>
          <a:stretch/>
        </p:blipFill>
        <p:spPr>
          <a:xfrm>
            <a:off x="314407" y="6653098"/>
            <a:ext cx="246684" cy="241985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72074" y="6341352"/>
            <a:ext cx="240193" cy="261476"/>
          </a:xfrm>
          <a:prstGeom prst="rect">
            <a:avLst/>
          </a:prstGeom>
        </p:spPr>
      </p:pic>
      <p:cxnSp>
        <p:nvCxnSpPr>
          <p:cNvPr id="447" name="Straight Connector 446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</p:cNvCxnSpPr>
          <p:nvPr/>
        </p:nvCxnSpPr>
        <p:spPr>
          <a:xfrm flipV="1">
            <a:off x="697970" y="6205681"/>
            <a:ext cx="329579" cy="34572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8" name="TextBox 447">
            <a:extLst>
              <a:ext uri="{FF2B5EF4-FFF2-40B4-BE49-F238E27FC236}">
                <a16:creationId xmlns:a16="http://schemas.microsoft.com/office/drawing/2014/main" id="{BD43E212-4265-4A97-BBF6-DEDA04568731}"/>
              </a:ext>
            </a:extLst>
          </p:cNvPr>
          <p:cNvSpPr txBox="1"/>
          <p:nvPr/>
        </p:nvSpPr>
        <p:spPr>
          <a:xfrm>
            <a:off x="116688" y="6117962"/>
            <a:ext cx="7978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Asking someone out</a:t>
            </a:r>
          </a:p>
        </p:txBody>
      </p:sp>
      <p:cxnSp>
        <p:nvCxnSpPr>
          <p:cNvPr id="449" name="Straight Connector 448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  <a:stCxn id="407" idx="0"/>
          </p:cNvCxnSpPr>
          <p:nvPr/>
        </p:nvCxnSpPr>
        <p:spPr>
          <a:xfrm flipV="1">
            <a:off x="872864" y="6484439"/>
            <a:ext cx="256053" cy="241136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0" name="Picture 449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1423121" y="6649126"/>
            <a:ext cx="238654" cy="250917"/>
          </a:xfrm>
          <a:prstGeom prst="rect">
            <a:avLst/>
          </a:prstGeom>
        </p:spPr>
      </p:pic>
      <p:sp>
        <p:nvSpPr>
          <p:cNvPr id="451" name="TextBox 450">
            <a:extLst>
              <a:ext uri="{FF2B5EF4-FFF2-40B4-BE49-F238E27FC236}">
                <a16:creationId xmlns:a16="http://schemas.microsoft.com/office/drawing/2014/main" id="{6708EDD3-3D6C-49B9-A85C-EDEFEF62B672}"/>
              </a:ext>
            </a:extLst>
          </p:cNvPr>
          <p:cNvSpPr txBox="1"/>
          <p:nvPr/>
        </p:nvSpPr>
        <p:spPr>
          <a:xfrm>
            <a:off x="801826" y="6885213"/>
            <a:ext cx="10099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Leisure activities</a:t>
            </a:r>
          </a:p>
        </p:txBody>
      </p: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</p:cNvCxnSpPr>
          <p:nvPr/>
        </p:nvCxnSpPr>
        <p:spPr>
          <a:xfrm flipV="1">
            <a:off x="1319987" y="6667645"/>
            <a:ext cx="31130" cy="228802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6" name="Picture 455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4347449" y="5720509"/>
            <a:ext cx="240016" cy="238861"/>
          </a:xfrm>
          <a:prstGeom prst="rect">
            <a:avLst/>
          </a:prstGeom>
        </p:spPr>
      </p:pic>
      <p:sp>
        <p:nvSpPr>
          <p:cNvPr id="457" name="TextBox 456">
            <a:extLst>
              <a:ext uri="{FF2B5EF4-FFF2-40B4-BE49-F238E27FC236}">
                <a16:creationId xmlns:a16="http://schemas.microsoft.com/office/drawing/2014/main" id="{FB93CE9D-6D79-46D5-8716-EC275E3703C9}"/>
              </a:ext>
            </a:extLst>
          </p:cNvPr>
          <p:cNvSpPr txBox="1"/>
          <p:nvPr/>
        </p:nvSpPr>
        <p:spPr>
          <a:xfrm>
            <a:off x="3860155" y="5916483"/>
            <a:ext cx="6183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Sports &amp; activities</a:t>
            </a:r>
          </a:p>
        </p:txBody>
      </p:sp>
      <p:cxnSp>
        <p:nvCxnSpPr>
          <p:cNvPr id="458" name="Straight Connector 457">
            <a:extLst>
              <a:ext uri="{FF2B5EF4-FFF2-40B4-BE49-F238E27FC236}">
                <a16:creationId xmlns:a16="http://schemas.microsoft.com/office/drawing/2014/main" id="{5857B070-EF45-481D-BC3B-DF9B74846CF9}"/>
              </a:ext>
            </a:extLst>
          </p:cNvPr>
          <p:cNvCxnSpPr>
            <a:cxnSpLocks/>
          </p:cNvCxnSpPr>
          <p:nvPr/>
        </p:nvCxnSpPr>
        <p:spPr>
          <a:xfrm flipV="1">
            <a:off x="4172200" y="5736365"/>
            <a:ext cx="76854" cy="223005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Straight Connector 461">
            <a:extLst>
              <a:ext uri="{FF2B5EF4-FFF2-40B4-BE49-F238E27FC236}">
                <a16:creationId xmlns:a16="http://schemas.microsoft.com/office/drawing/2014/main" id="{5857B070-EF45-481D-BC3B-DF9B74846CF9}"/>
              </a:ext>
            </a:extLst>
          </p:cNvPr>
          <p:cNvCxnSpPr>
            <a:cxnSpLocks/>
          </p:cNvCxnSpPr>
          <p:nvPr/>
        </p:nvCxnSpPr>
        <p:spPr>
          <a:xfrm flipH="1">
            <a:off x="4251226" y="5300000"/>
            <a:ext cx="86408" cy="171948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3" name="Picture 462">
            <a:extLst>
              <a:ext uri="{FF2B5EF4-FFF2-40B4-BE49-F238E27FC236}">
                <a16:creationId xmlns:a16="http://schemas.microsoft.com/office/drawing/2014/main" id="{08919042-8FBD-C57C-65CC-D8A4F6291C80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866102" y="5704918"/>
            <a:ext cx="207674" cy="194418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1660352" y="2256778"/>
            <a:ext cx="234678" cy="232920"/>
          </a:xfrm>
          <a:prstGeom prst="rect">
            <a:avLst/>
          </a:prstGeom>
        </p:spPr>
      </p:pic>
      <p:sp>
        <p:nvSpPr>
          <p:cNvPr id="466" name="TextBox 465">
            <a:extLst>
              <a:ext uri="{FF2B5EF4-FFF2-40B4-BE49-F238E27FC236}">
                <a16:creationId xmlns:a16="http://schemas.microsoft.com/office/drawing/2014/main" id="{CC949527-9FA2-4033-99D4-1C1E7763DCC3}"/>
              </a:ext>
            </a:extLst>
          </p:cNvPr>
          <p:cNvSpPr txBox="1"/>
          <p:nvPr/>
        </p:nvSpPr>
        <p:spPr>
          <a:xfrm>
            <a:off x="1203239" y="1286856"/>
            <a:ext cx="6449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Vices</a:t>
            </a:r>
          </a:p>
        </p:txBody>
      </p:sp>
      <p:pic>
        <p:nvPicPr>
          <p:cNvPr id="467" name="Picture 466"/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4409515" y="5286582"/>
            <a:ext cx="234678" cy="232920"/>
          </a:xfrm>
          <a:prstGeom prst="rect">
            <a:avLst/>
          </a:prstGeom>
        </p:spPr>
      </p:pic>
      <p:sp>
        <p:nvSpPr>
          <p:cNvPr id="468" name="TextBox 467">
            <a:extLst>
              <a:ext uri="{FF2B5EF4-FFF2-40B4-BE49-F238E27FC236}">
                <a16:creationId xmlns:a16="http://schemas.microsoft.com/office/drawing/2014/main" id="{CC949527-9FA2-4033-99D4-1C1E7763DCC3}"/>
              </a:ext>
            </a:extLst>
          </p:cNvPr>
          <p:cNvSpPr txBox="1"/>
          <p:nvPr/>
        </p:nvSpPr>
        <p:spPr>
          <a:xfrm>
            <a:off x="4043810" y="5054296"/>
            <a:ext cx="644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Healthy lifestyles</a:t>
            </a:r>
          </a:p>
        </p:txBody>
      </p:sp>
      <p:pic>
        <p:nvPicPr>
          <p:cNvPr id="469" name="Picture 468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6200936" y="4753099"/>
            <a:ext cx="238654" cy="250917"/>
          </a:xfrm>
          <a:prstGeom prst="rect">
            <a:avLst/>
          </a:prstGeom>
        </p:spPr>
      </p:pic>
      <p:sp>
        <p:nvSpPr>
          <p:cNvPr id="470" name="TextBox 469">
            <a:extLst>
              <a:ext uri="{FF2B5EF4-FFF2-40B4-BE49-F238E27FC236}">
                <a16:creationId xmlns:a16="http://schemas.microsoft.com/office/drawing/2014/main" id="{6708EDD3-3D6C-49B9-A85C-EDEFEF62B672}"/>
              </a:ext>
            </a:extLst>
          </p:cNvPr>
          <p:cNvSpPr txBox="1"/>
          <p:nvPr/>
        </p:nvSpPr>
        <p:spPr>
          <a:xfrm>
            <a:off x="6233672" y="4529116"/>
            <a:ext cx="7204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Leisure activities</a:t>
            </a:r>
          </a:p>
        </p:txBody>
      </p:sp>
      <p:cxnSp>
        <p:nvCxnSpPr>
          <p:cNvPr id="471" name="Straight Connector 470">
            <a:extLst>
              <a:ext uri="{FF2B5EF4-FFF2-40B4-BE49-F238E27FC236}">
                <a16:creationId xmlns:a16="http://schemas.microsoft.com/office/drawing/2014/main" id="{48ED284F-4849-42CE-810F-2BB0FF987F50}"/>
              </a:ext>
            </a:extLst>
          </p:cNvPr>
          <p:cNvCxnSpPr>
            <a:cxnSpLocks/>
          </p:cNvCxnSpPr>
          <p:nvPr/>
        </p:nvCxnSpPr>
        <p:spPr>
          <a:xfrm flipH="1">
            <a:off x="6113765" y="4697617"/>
            <a:ext cx="242352" cy="92925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5" name="Cloud Callout 474"/>
          <p:cNvSpPr/>
          <p:nvPr/>
        </p:nvSpPr>
        <p:spPr>
          <a:xfrm>
            <a:off x="2959304" y="8659597"/>
            <a:ext cx="914299" cy="947435"/>
          </a:xfrm>
          <a:prstGeom prst="cloudCallout">
            <a:avLst>
              <a:gd name="adj1" fmla="val -71626"/>
              <a:gd name="adj2" fmla="val -17864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Justified opinions 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Adjectival agreement 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Gender 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Numbers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tense 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phrases</a:t>
            </a:r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2825A841-62BB-B14F-9D84-188F184C6A78}"/>
              </a:ext>
            </a:extLst>
          </p:cNvPr>
          <p:cNvSpPr txBox="1"/>
          <p:nvPr/>
        </p:nvSpPr>
        <p:spPr>
          <a:xfrm>
            <a:off x="4798243" y="4257097"/>
            <a:ext cx="873973" cy="30777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US" sz="7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Future plans &amp; jobs</a:t>
            </a:r>
          </a:p>
        </p:txBody>
      </p: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5689F329-C6F8-21AC-C1EC-CBD613D73D68}"/>
              </a:ext>
            </a:extLst>
          </p:cNvPr>
          <p:cNvCxnSpPr>
            <a:cxnSpLocks/>
            <a:stCxn id="332" idx="0"/>
          </p:cNvCxnSpPr>
          <p:nvPr/>
        </p:nvCxnSpPr>
        <p:spPr>
          <a:xfrm flipH="1" flipV="1">
            <a:off x="4183896" y="9029096"/>
            <a:ext cx="39854" cy="153469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TextBox 331">
            <a:extLst>
              <a:ext uri="{FF2B5EF4-FFF2-40B4-BE49-F238E27FC236}">
                <a16:creationId xmlns:a16="http://schemas.microsoft.com/office/drawing/2014/main" id="{932949E4-2827-A480-A8AC-463C0565DE21}"/>
              </a:ext>
            </a:extLst>
          </p:cNvPr>
          <p:cNvSpPr txBox="1"/>
          <p:nvPr/>
        </p:nvSpPr>
        <p:spPr>
          <a:xfrm>
            <a:off x="3721948" y="9182565"/>
            <a:ext cx="1003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Introduction to the French speaking world</a:t>
            </a:r>
          </a:p>
        </p:txBody>
      </p: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92810421-08D6-2859-64BD-703B9B4E8F40}"/>
              </a:ext>
            </a:extLst>
          </p:cNvPr>
          <p:cNvCxnSpPr>
            <a:cxnSpLocks/>
          </p:cNvCxnSpPr>
          <p:nvPr/>
        </p:nvCxnSpPr>
        <p:spPr>
          <a:xfrm>
            <a:off x="3858785" y="8563973"/>
            <a:ext cx="93342" cy="224155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5" name="TextBox 334">
            <a:extLst>
              <a:ext uri="{FF2B5EF4-FFF2-40B4-BE49-F238E27FC236}">
                <a16:creationId xmlns:a16="http://schemas.microsoft.com/office/drawing/2014/main" id="{229AC0AA-04DC-60A9-22C4-B2CD2CAD8C05}"/>
              </a:ext>
            </a:extLst>
          </p:cNvPr>
          <p:cNvSpPr txBox="1"/>
          <p:nvPr/>
        </p:nvSpPr>
        <p:spPr>
          <a:xfrm>
            <a:off x="3505534" y="8389555"/>
            <a:ext cx="7065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Phonics</a:t>
            </a:r>
          </a:p>
        </p:txBody>
      </p:sp>
      <p:pic>
        <p:nvPicPr>
          <p:cNvPr id="453" name="Picture 452">
            <a:extLst>
              <a:ext uri="{FF2B5EF4-FFF2-40B4-BE49-F238E27FC236}">
                <a16:creationId xmlns:a16="http://schemas.microsoft.com/office/drawing/2014/main" id="{675517D7-03AB-0BA0-2C1B-8E0D964BE767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180465" y="8746117"/>
            <a:ext cx="238654" cy="250917"/>
          </a:xfrm>
          <a:prstGeom prst="rect">
            <a:avLst/>
          </a:prstGeom>
        </p:spPr>
      </p:pic>
      <p:sp>
        <p:nvSpPr>
          <p:cNvPr id="460" name="TextBox 459">
            <a:extLst>
              <a:ext uri="{FF2B5EF4-FFF2-40B4-BE49-F238E27FC236}">
                <a16:creationId xmlns:a16="http://schemas.microsoft.com/office/drawing/2014/main" id="{1BDD827D-D4DC-64C7-B9D0-5B46AF3D68E2}"/>
              </a:ext>
            </a:extLst>
          </p:cNvPr>
          <p:cNvSpPr txBox="1"/>
          <p:nvPr/>
        </p:nvSpPr>
        <p:spPr>
          <a:xfrm>
            <a:off x="122191" y="8545383"/>
            <a:ext cx="7204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Leisure activities</a:t>
            </a:r>
          </a:p>
        </p:txBody>
      </p:sp>
      <p:cxnSp>
        <p:nvCxnSpPr>
          <p:cNvPr id="464" name="Straight Connector 463">
            <a:extLst>
              <a:ext uri="{FF2B5EF4-FFF2-40B4-BE49-F238E27FC236}">
                <a16:creationId xmlns:a16="http://schemas.microsoft.com/office/drawing/2014/main" id="{FE6C0EF0-63B7-668A-8FAA-6B73D2B0B318}"/>
              </a:ext>
            </a:extLst>
          </p:cNvPr>
          <p:cNvCxnSpPr>
            <a:cxnSpLocks/>
          </p:cNvCxnSpPr>
          <p:nvPr/>
        </p:nvCxnSpPr>
        <p:spPr>
          <a:xfrm flipV="1">
            <a:off x="689551" y="8672492"/>
            <a:ext cx="231399" cy="10243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6" name="Cloud Callout 474">
            <a:extLst>
              <a:ext uri="{FF2B5EF4-FFF2-40B4-BE49-F238E27FC236}">
                <a16:creationId xmlns:a16="http://schemas.microsoft.com/office/drawing/2014/main" id="{858E3670-97E6-A9EA-3324-4D1EF33AF510}"/>
              </a:ext>
            </a:extLst>
          </p:cNvPr>
          <p:cNvSpPr/>
          <p:nvPr/>
        </p:nvSpPr>
        <p:spPr>
          <a:xfrm>
            <a:off x="60921" y="6909523"/>
            <a:ext cx="884510" cy="915580"/>
          </a:xfrm>
          <a:prstGeom prst="cloudCallout">
            <a:avLst>
              <a:gd name="adj1" fmla="val 91996"/>
              <a:gd name="adj2" fmla="val 51781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500" b="1" dirty="0">
              <a:solidFill>
                <a:srgbClr val="FF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Infinitives </a:t>
            </a:r>
          </a:p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tense</a:t>
            </a:r>
          </a:p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Adjectives</a:t>
            </a:r>
          </a:p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Gender</a:t>
            </a:r>
          </a:p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Negatives</a:t>
            </a:r>
          </a:p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Justified opinions</a:t>
            </a:r>
          </a:p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phrases</a:t>
            </a:r>
          </a:p>
        </p:txBody>
      </p:sp>
      <p:sp>
        <p:nvSpPr>
          <p:cNvPr id="478" name="Cloud Callout 474">
            <a:extLst>
              <a:ext uri="{FF2B5EF4-FFF2-40B4-BE49-F238E27FC236}">
                <a16:creationId xmlns:a16="http://schemas.microsoft.com/office/drawing/2014/main" id="{6590044A-3E3D-4D7E-56EF-7558BF999E7B}"/>
              </a:ext>
            </a:extLst>
          </p:cNvPr>
          <p:cNvSpPr/>
          <p:nvPr/>
        </p:nvSpPr>
        <p:spPr>
          <a:xfrm>
            <a:off x="5933763" y="8513108"/>
            <a:ext cx="838646" cy="784582"/>
          </a:xfrm>
          <a:prstGeom prst="cloudCallout">
            <a:avLst>
              <a:gd name="adj1" fmla="val -78757"/>
              <a:gd name="adj2" fmla="val -317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Numbers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Phonics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Infinitives 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tense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Opinions 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Adjectival agreement </a:t>
            </a:r>
          </a:p>
        </p:txBody>
      </p:sp>
      <p:sp>
        <p:nvSpPr>
          <p:cNvPr id="480" name="Cloud Callout 474">
            <a:extLst>
              <a:ext uri="{FF2B5EF4-FFF2-40B4-BE49-F238E27FC236}">
                <a16:creationId xmlns:a16="http://schemas.microsoft.com/office/drawing/2014/main" id="{968641C6-332C-6EA9-A8A4-11ED96BD0A0E}"/>
              </a:ext>
            </a:extLst>
          </p:cNvPr>
          <p:cNvSpPr/>
          <p:nvPr/>
        </p:nvSpPr>
        <p:spPr>
          <a:xfrm>
            <a:off x="5856941" y="7593410"/>
            <a:ext cx="948375" cy="857837"/>
          </a:xfrm>
          <a:prstGeom prst="cloudCallout">
            <a:avLst>
              <a:gd name="adj1" fmla="val -65839"/>
              <a:gd name="adj2" fmla="val -23157"/>
            </a:avLst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Perfect tense 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Negatives 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Adjectives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Justified opinions 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phrases </a:t>
            </a:r>
          </a:p>
        </p:txBody>
      </p:sp>
      <p:sp>
        <p:nvSpPr>
          <p:cNvPr id="481" name="Cloud Callout 474">
            <a:extLst>
              <a:ext uri="{FF2B5EF4-FFF2-40B4-BE49-F238E27FC236}">
                <a16:creationId xmlns:a16="http://schemas.microsoft.com/office/drawing/2014/main" id="{3D64C9D1-A949-C54A-46A5-D82D8B2DF2C2}"/>
              </a:ext>
            </a:extLst>
          </p:cNvPr>
          <p:cNvSpPr/>
          <p:nvPr/>
        </p:nvSpPr>
        <p:spPr>
          <a:xfrm>
            <a:off x="272301" y="8810876"/>
            <a:ext cx="1320367" cy="712503"/>
          </a:xfrm>
          <a:prstGeom prst="cloudCallout">
            <a:avLst>
              <a:gd name="adj1" fmla="val 25385"/>
              <a:gd name="adj2" fmla="val -68621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Justified opinions </a:t>
            </a:r>
          </a:p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Adjectival agreement </a:t>
            </a:r>
          </a:p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Gender </a:t>
            </a:r>
          </a:p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tense</a:t>
            </a:r>
          </a:p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Connectives</a:t>
            </a:r>
          </a:p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Negatives </a:t>
            </a:r>
          </a:p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phrases</a:t>
            </a:r>
          </a:p>
        </p:txBody>
      </p:sp>
      <p:sp>
        <p:nvSpPr>
          <p:cNvPr id="482" name="Cloud Callout 474">
            <a:extLst>
              <a:ext uri="{FF2B5EF4-FFF2-40B4-BE49-F238E27FC236}">
                <a16:creationId xmlns:a16="http://schemas.microsoft.com/office/drawing/2014/main" id="{3CA70D5D-4B80-D2A9-C699-6C4351539FCB}"/>
              </a:ext>
            </a:extLst>
          </p:cNvPr>
          <p:cNvSpPr/>
          <p:nvPr/>
        </p:nvSpPr>
        <p:spPr>
          <a:xfrm>
            <a:off x="2574951" y="7501347"/>
            <a:ext cx="994396" cy="771419"/>
          </a:xfrm>
          <a:prstGeom prst="cloudCallout">
            <a:avLst>
              <a:gd name="adj1" fmla="val 67413"/>
              <a:gd name="adj2" fmla="val -6562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tense</a:t>
            </a:r>
          </a:p>
          <a:p>
            <a:pPr algn="ctr"/>
            <a:r>
              <a:rPr lang="en-US" sz="5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Near future tense</a:t>
            </a:r>
          </a:p>
          <a:p>
            <a:pPr algn="ctr"/>
            <a:r>
              <a:rPr lang="en-US" sz="5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Gender</a:t>
            </a:r>
          </a:p>
          <a:p>
            <a:pPr algn="ctr"/>
            <a:r>
              <a:rPr lang="en-US" sz="5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Justified opinions</a:t>
            </a:r>
          </a:p>
          <a:p>
            <a:pPr algn="ctr"/>
            <a:r>
              <a:rPr lang="en-US" sz="5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phrases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197AD797-C8F2-7992-BC13-1D7FB6666D14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6617210" y="6485849"/>
            <a:ext cx="202268" cy="240535"/>
          </a:xfrm>
          <a:prstGeom prst="rect">
            <a:avLst/>
          </a:prstGeom>
        </p:spPr>
      </p:pic>
      <p:sp>
        <p:nvSpPr>
          <p:cNvPr id="483" name="TextBox 482">
            <a:extLst>
              <a:ext uri="{FF2B5EF4-FFF2-40B4-BE49-F238E27FC236}">
                <a16:creationId xmlns:a16="http://schemas.microsoft.com/office/drawing/2014/main" id="{8EA4ECB0-03C4-537E-D044-B2071A063FC3}"/>
              </a:ext>
            </a:extLst>
          </p:cNvPr>
          <p:cNvSpPr txBox="1"/>
          <p:nvPr/>
        </p:nvSpPr>
        <p:spPr>
          <a:xfrm>
            <a:off x="6167323" y="6586692"/>
            <a:ext cx="8531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Holiday disasters</a:t>
            </a:r>
          </a:p>
        </p:txBody>
      </p:sp>
      <p:cxnSp>
        <p:nvCxnSpPr>
          <p:cNvPr id="488" name="Straight Connector 487">
            <a:extLst>
              <a:ext uri="{FF2B5EF4-FFF2-40B4-BE49-F238E27FC236}">
                <a16:creationId xmlns:a16="http://schemas.microsoft.com/office/drawing/2014/main" id="{FD4A88AA-F533-465A-7C03-2C451B8BB4A5}"/>
              </a:ext>
            </a:extLst>
          </p:cNvPr>
          <p:cNvCxnSpPr>
            <a:cxnSpLocks/>
          </p:cNvCxnSpPr>
          <p:nvPr/>
        </p:nvCxnSpPr>
        <p:spPr>
          <a:xfrm flipH="1">
            <a:off x="6262987" y="6844213"/>
            <a:ext cx="128493" cy="145595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" name="Cloud Callout 474">
            <a:extLst>
              <a:ext uri="{FF2B5EF4-FFF2-40B4-BE49-F238E27FC236}">
                <a16:creationId xmlns:a16="http://schemas.microsoft.com/office/drawing/2014/main" id="{45315C97-634A-6AF1-5813-929A66AC467E}"/>
              </a:ext>
            </a:extLst>
          </p:cNvPr>
          <p:cNvSpPr/>
          <p:nvPr/>
        </p:nvSpPr>
        <p:spPr>
          <a:xfrm>
            <a:off x="4761303" y="6230595"/>
            <a:ext cx="1048137" cy="869536"/>
          </a:xfrm>
          <a:prstGeom prst="cloudCallout">
            <a:avLst>
              <a:gd name="adj1" fmla="val -66254"/>
              <a:gd name="adj2" fmla="val 16006"/>
            </a:avLst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tense 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Near future tense 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Justified opinions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Negatives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Connectives 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phrases</a:t>
            </a:r>
          </a:p>
        </p:txBody>
      </p:sp>
      <p:sp>
        <p:nvSpPr>
          <p:cNvPr id="493" name="Cloud Callout 474">
            <a:extLst>
              <a:ext uri="{FF2B5EF4-FFF2-40B4-BE49-F238E27FC236}">
                <a16:creationId xmlns:a16="http://schemas.microsoft.com/office/drawing/2014/main" id="{BDB30958-3B6E-957A-AA1D-05DADB424BDA}"/>
              </a:ext>
            </a:extLst>
          </p:cNvPr>
          <p:cNvSpPr/>
          <p:nvPr/>
        </p:nvSpPr>
        <p:spPr>
          <a:xfrm>
            <a:off x="1810232" y="6253526"/>
            <a:ext cx="956157" cy="869536"/>
          </a:xfrm>
          <a:prstGeom prst="cloudCallout">
            <a:avLst>
              <a:gd name="adj1" fmla="val -58548"/>
              <a:gd name="adj2" fmla="val 5513"/>
            </a:avLst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tense </a:t>
            </a:r>
          </a:p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Perfect tense </a:t>
            </a:r>
          </a:p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Justified opinions</a:t>
            </a:r>
          </a:p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Numbers</a:t>
            </a:r>
          </a:p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Connectives </a:t>
            </a:r>
          </a:p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phrases</a:t>
            </a:r>
          </a:p>
        </p:txBody>
      </p:sp>
      <p:sp>
        <p:nvSpPr>
          <p:cNvPr id="498" name="Cloud Callout 474">
            <a:extLst>
              <a:ext uri="{FF2B5EF4-FFF2-40B4-BE49-F238E27FC236}">
                <a16:creationId xmlns:a16="http://schemas.microsoft.com/office/drawing/2014/main" id="{587D5128-C0C4-0D97-2671-FB5D9BB79BF8}"/>
              </a:ext>
            </a:extLst>
          </p:cNvPr>
          <p:cNvSpPr/>
          <p:nvPr/>
        </p:nvSpPr>
        <p:spPr>
          <a:xfrm>
            <a:off x="144690" y="5550063"/>
            <a:ext cx="1260592" cy="606972"/>
          </a:xfrm>
          <a:prstGeom prst="cloudCallout">
            <a:avLst>
              <a:gd name="adj1" fmla="val 63070"/>
              <a:gd name="adj2" fmla="val -32783"/>
            </a:avLst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tense </a:t>
            </a:r>
          </a:p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Reflexive verbs </a:t>
            </a:r>
          </a:p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Modal verbs </a:t>
            </a:r>
          </a:p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Justified opinions </a:t>
            </a:r>
          </a:p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Negatives </a:t>
            </a:r>
          </a:p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phrases</a:t>
            </a:r>
          </a:p>
        </p:txBody>
      </p:sp>
      <p:sp>
        <p:nvSpPr>
          <p:cNvPr id="501" name="Cloud Callout 474">
            <a:extLst>
              <a:ext uri="{FF2B5EF4-FFF2-40B4-BE49-F238E27FC236}">
                <a16:creationId xmlns:a16="http://schemas.microsoft.com/office/drawing/2014/main" id="{0024BF11-1B4D-F3BA-5BA2-1FEF769B122D}"/>
              </a:ext>
            </a:extLst>
          </p:cNvPr>
          <p:cNvSpPr/>
          <p:nvPr/>
        </p:nvSpPr>
        <p:spPr>
          <a:xfrm>
            <a:off x="2506865" y="5215459"/>
            <a:ext cx="979665" cy="630787"/>
          </a:xfrm>
          <a:prstGeom prst="cloudCallout">
            <a:avLst>
              <a:gd name="adj1" fmla="val 74178"/>
              <a:gd name="adj2" fmla="val 13612"/>
            </a:avLst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tense </a:t>
            </a:r>
          </a:p>
          <a:p>
            <a:pPr algn="ctr"/>
            <a:r>
              <a:rPr lang="en-US" sz="5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Modal verbs </a:t>
            </a:r>
          </a:p>
          <a:p>
            <a:pPr algn="ctr"/>
            <a:r>
              <a:rPr lang="en-US" sz="5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Adjectives</a:t>
            </a:r>
          </a:p>
          <a:p>
            <a:pPr algn="ctr"/>
            <a:r>
              <a:rPr lang="en-US" sz="5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Justified opinions  </a:t>
            </a:r>
          </a:p>
          <a:p>
            <a:pPr algn="ctr"/>
            <a:r>
              <a:rPr lang="en-US" sz="5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phrases</a:t>
            </a:r>
          </a:p>
        </p:txBody>
      </p:sp>
      <p:sp>
        <p:nvSpPr>
          <p:cNvPr id="508" name="Cloud Callout 474">
            <a:extLst>
              <a:ext uri="{FF2B5EF4-FFF2-40B4-BE49-F238E27FC236}">
                <a16:creationId xmlns:a16="http://schemas.microsoft.com/office/drawing/2014/main" id="{FBC13FD1-298F-556B-7900-EF2D2927C2A5}"/>
              </a:ext>
            </a:extLst>
          </p:cNvPr>
          <p:cNvSpPr/>
          <p:nvPr/>
        </p:nvSpPr>
        <p:spPr>
          <a:xfrm>
            <a:off x="5673561" y="5622417"/>
            <a:ext cx="1081745" cy="843017"/>
          </a:xfrm>
          <a:prstGeom prst="cloudCallout">
            <a:avLst>
              <a:gd name="adj1" fmla="val -83040"/>
              <a:gd name="adj2" fmla="val -31112"/>
            </a:avLst>
          </a:prstGeom>
          <a:ln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tense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Reflexive verbs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Perfect tense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Near future tense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Justified opinions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phrases 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 flipV="1">
            <a:off x="5219192" y="3948607"/>
            <a:ext cx="342195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2E8EFAC8-ED52-42E6-BCA6-74ED435832D1}"/>
              </a:ext>
            </a:extLst>
          </p:cNvPr>
          <p:cNvCxnSpPr>
            <a:cxnSpLocks/>
          </p:cNvCxnSpPr>
          <p:nvPr/>
        </p:nvCxnSpPr>
        <p:spPr>
          <a:xfrm>
            <a:off x="5044609" y="3968000"/>
            <a:ext cx="4414" cy="27069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Cloud Callout 474">
            <a:extLst>
              <a:ext uri="{FF2B5EF4-FFF2-40B4-BE49-F238E27FC236}">
                <a16:creationId xmlns:a16="http://schemas.microsoft.com/office/drawing/2014/main" id="{FBC13FD1-298F-556B-7900-EF2D2927C2A5}"/>
              </a:ext>
            </a:extLst>
          </p:cNvPr>
          <p:cNvSpPr/>
          <p:nvPr/>
        </p:nvSpPr>
        <p:spPr>
          <a:xfrm>
            <a:off x="5804326" y="3802758"/>
            <a:ext cx="996147" cy="843017"/>
          </a:xfrm>
          <a:prstGeom prst="cloudCallout">
            <a:avLst>
              <a:gd name="adj1" fmla="val -73832"/>
              <a:gd name="adj2" fmla="val 17475"/>
            </a:avLst>
          </a:prstGeom>
          <a:ln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tense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Modal verbs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Perfect tense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future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Negatives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Justified opinions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phrases </a:t>
            </a:r>
          </a:p>
        </p:txBody>
      </p: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5505531" y="4466878"/>
            <a:ext cx="18004" cy="22367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6" name="Picture 335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4833695" y="4902909"/>
            <a:ext cx="213272" cy="214317"/>
          </a:xfrm>
          <a:prstGeom prst="rect">
            <a:avLst/>
          </a:prstGeom>
        </p:spPr>
      </p:pic>
      <p:sp>
        <p:nvSpPr>
          <p:cNvPr id="341" name="TextBox 340">
            <a:extLst>
              <a:ext uri="{FF2B5EF4-FFF2-40B4-BE49-F238E27FC236}">
                <a16:creationId xmlns:a16="http://schemas.microsoft.com/office/drawing/2014/main" id="{CC949527-9FA2-4033-99D4-1C1E7763DCC3}"/>
              </a:ext>
            </a:extLst>
          </p:cNvPr>
          <p:cNvSpPr txBox="1"/>
          <p:nvPr/>
        </p:nvSpPr>
        <p:spPr>
          <a:xfrm>
            <a:off x="4901405" y="4921332"/>
            <a:ext cx="57579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Clothes</a:t>
            </a:r>
          </a:p>
        </p:txBody>
      </p: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7E3683A5-2A50-4F20-86EA-8E651E81321C}"/>
              </a:ext>
            </a:extLst>
          </p:cNvPr>
          <p:cNvCxnSpPr>
            <a:cxnSpLocks/>
            <a:stCxn id="379" idx="0"/>
          </p:cNvCxnSpPr>
          <p:nvPr/>
        </p:nvCxnSpPr>
        <p:spPr>
          <a:xfrm>
            <a:off x="5382502" y="5023769"/>
            <a:ext cx="234052" cy="12304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" name="Cloud Callout 474">
            <a:extLst>
              <a:ext uri="{FF2B5EF4-FFF2-40B4-BE49-F238E27FC236}">
                <a16:creationId xmlns:a16="http://schemas.microsoft.com/office/drawing/2014/main" id="{FBC13FD1-298F-556B-7900-EF2D2927C2A5}"/>
              </a:ext>
            </a:extLst>
          </p:cNvPr>
          <p:cNvSpPr/>
          <p:nvPr/>
        </p:nvSpPr>
        <p:spPr>
          <a:xfrm>
            <a:off x="3925815" y="3739330"/>
            <a:ext cx="957397" cy="932230"/>
          </a:xfrm>
          <a:prstGeom prst="cloudCallout">
            <a:avLst>
              <a:gd name="adj1" fmla="val -62994"/>
              <a:gd name="adj2" fmla="val 4175"/>
            </a:avLst>
          </a:prstGeom>
          <a:ln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tense</a:t>
            </a:r>
          </a:p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Perfect tense</a:t>
            </a:r>
          </a:p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Adjectival agreement</a:t>
            </a:r>
          </a:p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Comparative</a:t>
            </a:r>
          </a:p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Justified opinions</a:t>
            </a:r>
          </a:p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phrases </a:t>
            </a:r>
          </a:p>
        </p:txBody>
      </p:sp>
      <p:sp>
        <p:nvSpPr>
          <p:cNvPr id="357" name="Cloud Callout 474">
            <a:extLst>
              <a:ext uri="{FF2B5EF4-FFF2-40B4-BE49-F238E27FC236}">
                <a16:creationId xmlns:a16="http://schemas.microsoft.com/office/drawing/2014/main" id="{FBC13FD1-298F-556B-7900-EF2D2927C2A5}"/>
              </a:ext>
            </a:extLst>
          </p:cNvPr>
          <p:cNvSpPr/>
          <p:nvPr/>
        </p:nvSpPr>
        <p:spPr>
          <a:xfrm>
            <a:off x="2426617" y="4336854"/>
            <a:ext cx="1022398" cy="849273"/>
          </a:xfrm>
          <a:prstGeom prst="cloudCallout">
            <a:avLst>
              <a:gd name="adj1" fmla="val -61415"/>
              <a:gd name="adj2" fmla="val -39516"/>
            </a:avLst>
          </a:prstGeom>
          <a:ln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tense</a:t>
            </a:r>
          </a:p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Perfect tense</a:t>
            </a:r>
          </a:p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Conditional tense</a:t>
            </a:r>
          </a:p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Negatives</a:t>
            </a:r>
          </a:p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Justified opinions</a:t>
            </a:r>
          </a:p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phrases </a:t>
            </a:r>
          </a:p>
        </p:txBody>
      </p:sp>
      <p:pic>
        <p:nvPicPr>
          <p:cNvPr id="358" name="Picture 357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4296523" y="4812426"/>
            <a:ext cx="193580" cy="203527"/>
          </a:xfrm>
          <a:prstGeom prst="rect">
            <a:avLst/>
          </a:prstGeom>
        </p:spPr>
      </p:pic>
      <p:sp>
        <p:nvSpPr>
          <p:cNvPr id="359" name="TextBox 358">
            <a:extLst>
              <a:ext uri="{FF2B5EF4-FFF2-40B4-BE49-F238E27FC236}">
                <a16:creationId xmlns:a16="http://schemas.microsoft.com/office/drawing/2014/main" id="{6708EDD3-3D6C-49B9-A85C-EDEFEF62B672}"/>
              </a:ext>
            </a:extLst>
          </p:cNvPr>
          <p:cNvSpPr txBox="1"/>
          <p:nvPr/>
        </p:nvSpPr>
        <p:spPr>
          <a:xfrm>
            <a:off x="3797293" y="4723369"/>
            <a:ext cx="6063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Leisure activities</a:t>
            </a:r>
          </a:p>
        </p:txBody>
      </p:sp>
      <p:pic>
        <p:nvPicPr>
          <p:cNvPr id="360" name="Picture 359">
            <a:extLst>
              <a:ext uri="{FF2B5EF4-FFF2-40B4-BE49-F238E27FC236}">
                <a16:creationId xmlns:a16="http://schemas.microsoft.com/office/drawing/2014/main" id="{7ECA2994-C2F6-46B8-AC4F-EB69A25A61A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620946" y="4916408"/>
            <a:ext cx="174658" cy="194122"/>
          </a:xfrm>
          <a:prstGeom prst="rect">
            <a:avLst/>
          </a:prstGeom>
        </p:spPr>
      </p:pic>
      <p:sp>
        <p:nvSpPr>
          <p:cNvPr id="361" name="TextBox 360">
            <a:extLst>
              <a:ext uri="{FF2B5EF4-FFF2-40B4-BE49-F238E27FC236}">
                <a16:creationId xmlns:a16="http://schemas.microsoft.com/office/drawing/2014/main" id="{7A04B2F7-D886-4158-9634-472C920F4385}"/>
              </a:ext>
            </a:extLst>
          </p:cNvPr>
          <p:cNvSpPr txBox="1"/>
          <p:nvPr/>
        </p:nvSpPr>
        <p:spPr>
          <a:xfrm>
            <a:off x="3357973" y="4668785"/>
            <a:ext cx="6592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Comparing schools</a:t>
            </a:r>
          </a:p>
        </p:txBody>
      </p: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1E4534AD-5319-CA41-A458-771AF7E467EE}"/>
              </a:ext>
            </a:extLst>
          </p:cNvPr>
          <p:cNvCxnSpPr>
            <a:cxnSpLocks/>
            <a:stCxn id="359" idx="0"/>
          </p:cNvCxnSpPr>
          <p:nvPr/>
        </p:nvCxnSpPr>
        <p:spPr>
          <a:xfrm flipH="1" flipV="1">
            <a:off x="3842264" y="4516750"/>
            <a:ext cx="258193" cy="206619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1E4534AD-5319-CA41-A458-771AF7E467EE}"/>
              </a:ext>
            </a:extLst>
          </p:cNvPr>
          <p:cNvCxnSpPr>
            <a:cxnSpLocks/>
          </p:cNvCxnSpPr>
          <p:nvPr/>
        </p:nvCxnSpPr>
        <p:spPr>
          <a:xfrm flipV="1">
            <a:off x="3645803" y="4543852"/>
            <a:ext cx="0" cy="176660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3" name="Picture 362"/>
          <p:cNvPicPr>
            <a:picLocks noChangeAspect="1"/>
          </p:cNvPicPr>
          <p:nvPr/>
        </p:nvPicPr>
        <p:blipFill rotWithShape="1">
          <a:blip r:embed="rId40"/>
          <a:srcRect l="4489" t="4909" r="5868"/>
          <a:stretch/>
        </p:blipFill>
        <p:spPr>
          <a:xfrm>
            <a:off x="3679133" y="3981355"/>
            <a:ext cx="205355" cy="191547"/>
          </a:xfrm>
          <a:prstGeom prst="rect">
            <a:avLst/>
          </a:prstGeom>
        </p:spPr>
      </p:pic>
      <p:sp>
        <p:nvSpPr>
          <p:cNvPr id="390" name="TextBox 389">
            <a:extLst>
              <a:ext uri="{FF2B5EF4-FFF2-40B4-BE49-F238E27FC236}">
                <a16:creationId xmlns:a16="http://schemas.microsoft.com/office/drawing/2014/main" id="{7A04B2F7-D886-4158-9634-472C920F4385}"/>
              </a:ext>
            </a:extLst>
          </p:cNvPr>
          <p:cNvSpPr txBox="1"/>
          <p:nvPr/>
        </p:nvSpPr>
        <p:spPr>
          <a:xfrm>
            <a:off x="3276577" y="3850787"/>
            <a:ext cx="65929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Music </a:t>
            </a:r>
          </a:p>
        </p:txBody>
      </p:sp>
      <p:sp>
        <p:nvSpPr>
          <p:cNvPr id="391" name="Cloud Callout 474">
            <a:extLst>
              <a:ext uri="{FF2B5EF4-FFF2-40B4-BE49-F238E27FC236}">
                <a16:creationId xmlns:a16="http://schemas.microsoft.com/office/drawing/2014/main" id="{FBC13FD1-298F-556B-7900-EF2D2927C2A5}"/>
              </a:ext>
            </a:extLst>
          </p:cNvPr>
          <p:cNvSpPr/>
          <p:nvPr/>
        </p:nvSpPr>
        <p:spPr>
          <a:xfrm>
            <a:off x="34120" y="4584195"/>
            <a:ext cx="1057026" cy="950565"/>
          </a:xfrm>
          <a:prstGeom prst="cloudCallout">
            <a:avLst>
              <a:gd name="adj1" fmla="val 49062"/>
              <a:gd name="adj2" fmla="val -61192"/>
            </a:avLst>
          </a:prstGeom>
          <a:ln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tense</a:t>
            </a:r>
          </a:p>
          <a:p>
            <a:pPr algn="ctr"/>
            <a:r>
              <a:rPr lang="en-US" sz="5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Perfect tense</a:t>
            </a:r>
          </a:p>
          <a:p>
            <a:pPr algn="ctr"/>
            <a:r>
              <a:rPr lang="en-US" sz="5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Conditional tense</a:t>
            </a:r>
          </a:p>
          <a:p>
            <a:pPr algn="ctr"/>
            <a:r>
              <a:rPr lang="en-US" sz="5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Negatives</a:t>
            </a:r>
          </a:p>
          <a:p>
            <a:pPr algn="ctr"/>
            <a:r>
              <a:rPr lang="en-US" sz="5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Superlative</a:t>
            </a:r>
          </a:p>
          <a:p>
            <a:pPr algn="ctr"/>
            <a:r>
              <a:rPr lang="en-US" sz="5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Justified opinions</a:t>
            </a:r>
          </a:p>
          <a:p>
            <a:pPr algn="ctr"/>
            <a:r>
              <a:rPr lang="en-US" sz="5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phrases </a:t>
            </a:r>
          </a:p>
        </p:txBody>
      </p:sp>
      <p:pic>
        <p:nvPicPr>
          <p:cNvPr id="393" name="Picture 392">
            <a:extLst>
              <a:ext uri="{FF2B5EF4-FFF2-40B4-BE49-F238E27FC236}">
                <a16:creationId xmlns:a16="http://schemas.microsoft.com/office/drawing/2014/main" id="{B51F7287-5F5B-F35C-F019-F21B7E8A1485}"/>
              </a:ext>
            </a:extLst>
          </p:cNvPr>
          <p:cNvPicPr>
            <a:picLocks noChangeAspect="1"/>
          </p:cNvPicPr>
          <p:nvPr/>
        </p:nvPicPr>
        <p:blipFill rotWithShape="1">
          <a:blip r:embed="rId33"/>
          <a:srcRect l="14914" t="3040" r="7987" b="3422"/>
          <a:stretch/>
        </p:blipFill>
        <p:spPr>
          <a:xfrm>
            <a:off x="965592" y="4018994"/>
            <a:ext cx="212692" cy="212655"/>
          </a:xfrm>
          <a:prstGeom prst="rect">
            <a:avLst/>
          </a:prstGeom>
        </p:spPr>
      </p:pic>
      <p:sp>
        <p:nvSpPr>
          <p:cNvPr id="394" name="TextBox 393">
            <a:extLst>
              <a:ext uri="{FF2B5EF4-FFF2-40B4-BE49-F238E27FC236}">
                <a16:creationId xmlns:a16="http://schemas.microsoft.com/office/drawing/2014/main" id="{55BBA70B-3C8A-76FC-F7FA-CA272956E3F9}"/>
              </a:ext>
            </a:extLst>
          </p:cNvPr>
          <p:cNvSpPr txBox="1"/>
          <p:nvPr/>
        </p:nvSpPr>
        <p:spPr>
          <a:xfrm>
            <a:off x="979763" y="3980558"/>
            <a:ext cx="10339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UNESCO sites</a:t>
            </a:r>
          </a:p>
        </p:txBody>
      </p:sp>
      <p:cxnSp>
        <p:nvCxnSpPr>
          <p:cNvPr id="411" name="Straight Connector 410">
            <a:extLst>
              <a:ext uri="{FF2B5EF4-FFF2-40B4-BE49-F238E27FC236}">
                <a16:creationId xmlns:a16="http://schemas.microsoft.com/office/drawing/2014/main" id="{9DD7B105-10D4-4F1C-B2BA-FB6B9E38252C}"/>
              </a:ext>
            </a:extLst>
          </p:cNvPr>
          <p:cNvCxnSpPr>
            <a:cxnSpLocks/>
          </p:cNvCxnSpPr>
          <p:nvPr/>
        </p:nvCxnSpPr>
        <p:spPr>
          <a:xfrm flipH="1">
            <a:off x="1346796" y="4125321"/>
            <a:ext cx="88825" cy="125380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2" name="Picture 411">
            <a:extLst>
              <a:ext uri="{FF2B5EF4-FFF2-40B4-BE49-F238E27FC236}">
                <a16:creationId xmlns:a16="http://schemas.microsoft.com/office/drawing/2014/main" id="{7F85A14B-517A-FD9F-53CA-C7C2CB4559DC}"/>
              </a:ext>
            </a:extLst>
          </p:cNvPr>
          <p:cNvPicPr>
            <a:picLocks noChangeAspect="1"/>
          </p:cNvPicPr>
          <p:nvPr/>
        </p:nvPicPr>
        <p:blipFill rotWithShape="1">
          <a:blip r:embed="rId34"/>
          <a:srcRect l="10754" t="9072" b="5088"/>
          <a:stretch/>
        </p:blipFill>
        <p:spPr>
          <a:xfrm>
            <a:off x="1180561" y="5103682"/>
            <a:ext cx="231933" cy="198646"/>
          </a:xfrm>
          <a:prstGeom prst="rect">
            <a:avLst/>
          </a:prstGeom>
        </p:spPr>
      </p:pic>
      <p:sp>
        <p:nvSpPr>
          <p:cNvPr id="421" name="TextBox 420">
            <a:extLst>
              <a:ext uri="{FF2B5EF4-FFF2-40B4-BE49-F238E27FC236}">
                <a16:creationId xmlns:a16="http://schemas.microsoft.com/office/drawing/2014/main" id="{F01DBDA8-AE31-5673-53BD-C0CB43787786}"/>
              </a:ext>
            </a:extLst>
          </p:cNvPr>
          <p:cNvSpPr txBox="1"/>
          <p:nvPr/>
        </p:nvSpPr>
        <p:spPr>
          <a:xfrm>
            <a:off x="1040694" y="4883278"/>
            <a:ext cx="8531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Holiday activities</a:t>
            </a:r>
          </a:p>
        </p:txBody>
      </p:sp>
      <p:cxnSp>
        <p:nvCxnSpPr>
          <p:cNvPr id="423" name="Straight Connector 422">
            <a:extLst>
              <a:ext uri="{FF2B5EF4-FFF2-40B4-BE49-F238E27FC236}">
                <a16:creationId xmlns:a16="http://schemas.microsoft.com/office/drawing/2014/main" id="{9DD7B105-10D4-4F1C-B2BA-FB6B9E38252C}"/>
              </a:ext>
            </a:extLst>
          </p:cNvPr>
          <p:cNvCxnSpPr>
            <a:cxnSpLocks/>
          </p:cNvCxnSpPr>
          <p:nvPr/>
        </p:nvCxnSpPr>
        <p:spPr>
          <a:xfrm flipH="1" flipV="1">
            <a:off x="1152410" y="4499296"/>
            <a:ext cx="79430" cy="420435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175119" y="3614804"/>
            <a:ext cx="734503" cy="732755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297" name="Oval 296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274987" y="3726245"/>
            <a:ext cx="529612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232810" y="3784768"/>
            <a:ext cx="613965" cy="507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95" b="1" dirty="0"/>
              <a:t>10</a:t>
            </a:r>
          </a:p>
        </p:txBody>
      </p:sp>
      <p:sp>
        <p:nvSpPr>
          <p:cNvPr id="301" name="TextBox 300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290530" y="3745619"/>
            <a:ext cx="472309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5" b="1" dirty="0"/>
              <a:t>YEAR</a:t>
            </a:r>
          </a:p>
        </p:txBody>
      </p:sp>
      <p:sp>
        <p:nvSpPr>
          <p:cNvPr id="41" name="Arrow: Left 40">
            <a:extLst>
              <a:ext uri="{FF2B5EF4-FFF2-40B4-BE49-F238E27FC236}">
                <a16:creationId xmlns:a16="http://schemas.microsoft.com/office/drawing/2014/main" id="{EC86354F-330A-4319-B32D-CD1317CB0AD9}"/>
              </a:ext>
            </a:extLst>
          </p:cNvPr>
          <p:cNvSpPr/>
          <p:nvPr/>
        </p:nvSpPr>
        <p:spPr>
          <a:xfrm rot="1008577">
            <a:off x="44896" y="4193855"/>
            <a:ext cx="717478" cy="37405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b="1" dirty="0"/>
              <a:t>Use of at least 3 tenses</a:t>
            </a:r>
          </a:p>
        </p:txBody>
      </p:sp>
      <p:sp>
        <p:nvSpPr>
          <p:cNvPr id="425" name="Cloud Callout 474">
            <a:extLst>
              <a:ext uri="{FF2B5EF4-FFF2-40B4-BE49-F238E27FC236}">
                <a16:creationId xmlns:a16="http://schemas.microsoft.com/office/drawing/2014/main" id="{FBC13FD1-298F-556B-7900-EF2D2927C2A5}"/>
              </a:ext>
            </a:extLst>
          </p:cNvPr>
          <p:cNvSpPr/>
          <p:nvPr/>
        </p:nvSpPr>
        <p:spPr>
          <a:xfrm>
            <a:off x="835266" y="3090145"/>
            <a:ext cx="852056" cy="932616"/>
          </a:xfrm>
          <a:prstGeom prst="cloudCallout">
            <a:avLst>
              <a:gd name="adj1" fmla="val -64980"/>
              <a:gd name="adj2" fmla="val 27864"/>
            </a:avLst>
          </a:prstGeom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Present, perfect, imperfect tenses 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Near future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Conditional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Reflexives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Adjectives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phrases</a:t>
            </a:r>
          </a:p>
        </p:txBody>
      </p:sp>
      <p:pic>
        <p:nvPicPr>
          <p:cNvPr id="454" name="Picture 453">
            <a:extLst>
              <a:ext uri="{FF2B5EF4-FFF2-40B4-BE49-F238E27FC236}">
                <a16:creationId xmlns:a16="http://schemas.microsoft.com/office/drawing/2014/main" id="{DC659467-310C-4759-BEBA-807E16FE82A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112" y="3052481"/>
            <a:ext cx="272100" cy="204579"/>
          </a:xfrm>
          <a:prstGeom prst="rect">
            <a:avLst/>
          </a:prstGeom>
        </p:spPr>
      </p:pic>
      <p:sp>
        <p:nvSpPr>
          <p:cNvPr id="455" name="TextBox 454">
            <a:extLst>
              <a:ext uri="{FF2B5EF4-FFF2-40B4-BE49-F238E27FC236}">
                <a16:creationId xmlns:a16="http://schemas.microsoft.com/office/drawing/2014/main" id="{3177B0B2-0DD3-438B-8B9B-9A904249447B}"/>
              </a:ext>
            </a:extLst>
          </p:cNvPr>
          <p:cNvSpPr txBox="1"/>
          <p:nvPr/>
        </p:nvSpPr>
        <p:spPr>
          <a:xfrm>
            <a:off x="-151352" y="2873476"/>
            <a:ext cx="9727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Family/friends</a:t>
            </a:r>
          </a:p>
        </p:txBody>
      </p:sp>
      <p:pic>
        <p:nvPicPr>
          <p:cNvPr id="477" name="Picture 476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55022" y="2339355"/>
            <a:ext cx="240193" cy="261476"/>
          </a:xfrm>
          <a:prstGeom prst="rect">
            <a:avLst/>
          </a:prstGeom>
        </p:spPr>
      </p:pic>
      <p:sp>
        <p:nvSpPr>
          <p:cNvPr id="479" name="TextBox 478">
            <a:extLst>
              <a:ext uri="{FF2B5EF4-FFF2-40B4-BE49-F238E27FC236}">
                <a16:creationId xmlns:a16="http://schemas.microsoft.com/office/drawing/2014/main" id="{BD43E212-4265-4A97-BBF6-DEDA04568731}"/>
              </a:ext>
            </a:extLst>
          </p:cNvPr>
          <p:cNvSpPr txBox="1"/>
          <p:nvPr/>
        </p:nvSpPr>
        <p:spPr>
          <a:xfrm>
            <a:off x="27908" y="2555585"/>
            <a:ext cx="612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Asking someone out</a:t>
            </a:r>
          </a:p>
        </p:txBody>
      </p:sp>
      <p:pic>
        <p:nvPicPr>
          <p:cNvPr id="487" name="Picture 486"/>
          <p:cNvPicPr>
            <a:picLocks noChangeAspect="1"/>
          </p:cNvPicPr>
          <p:nvPr/>
        </p:nvPicPr>
        <p:blipFill rotWithShape="1">
          <a:blip r:embed="rId40"/>
          <a:srcRect l="4489" t="4909" r="5868"/>
          <a:stretch/>
        </p:blipFill>
        <p:spPr>
          <a:xfrm>
            <a:off x="1572696" y="3456660"/>
            <a:ext cx="205355" cy="191547"/>
          </a:xfrm>
          <a:prstGeom prst="rect">
            <a:avLst/>
          </a:prstGeom>
        </p:spPr>
      </p:pic>
      <p:sp>
        <p:nvSpPr>
          <p:cNvPr id="489" name="TextBox 488">
            <a:extLst>
              <a:ext uri="{FF2B5EF4-FFF2-40B4-BE49-F238E27FC236}">
                <a16:creationId xmlns:a16="http://schemas.microsoft.com/office/drawing/2014/main" id="{7A04B2F7-D886-4158-9634-472C920F4385}"/>
              </a:ext>
            </a:extLst>
          </p:cNvPr>
          <p:cNvSpPr txBox="1"/>
          <p:nvPr/>
        </p:nvSpPr>
        <p:spPr>
          <a:xfrm>
            <a:off x="1385627" y="3287756"/>
            <a:ext cx="65929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Music </a:t>
            </a:r>
          </a:p>
        </p:txBody>
      </p:sp>
      <p:cxnSp>
        <p:nvCxnSpPr>
          <p:cNvPr id="490" name="Straight Connector 489">
            <a:extLst>
              <a:ext uri="{FF2B5EF4-FFF2-40B4-BE49-F238E27FC236}">
                <a16:creationId xmlns:a16="http://schemas.microsoft.com/office/drawing/2014/main" id="{68059284-3586-4BF9-A085-06D00111BA0E}"/>
              </a:ext>
            </a:extLst>
          </p:cNvPr>
          <p:cNvCxnSpPr>
            <a:cxnSpLocks/>
            <a:stCxn id="489" idx="0"/>
          </p:cNvCxnSpPr>
          <p:nvPr/>
        </p:nvCxnSpPr>
        <p:spPr>
          <a:xfrm flipV="1">
            <a:off x="1715277" y="3171105"/>
            <a:ext cx="13807" cy="11665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2" name="TextBox 491">
            <a:extLst>
              <a:ext uri="{FF2B5EF4-FFF2-40B4-BE49-F238E27FC236}">
                <a16:creationId xmlns:a16="http://schemas.microsoft.com/office/drawing/2014/main" id="{1C2A08B1-7FB5-42E6-98A1-A7CABDA057DC}"/>
              </a:ext>
            </a:extLst>
          </p:cNvPr>
          <p:cNvSpPr txBox="1"/>
          <p:nvPr/>
        </p:nvSpPr>
        <p:spPr>
          <a:xfrm>
            <a:off x="1746359" y="3300763"/>
            <a:ext cx="525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TV shows &amp; films</a:t>
            </a:r>
          </a:p>
        </p:txBody>
      </p:sp>
      <p:pic>
        <p:nvPicPr>
          <p:cNvPr id="494" name="Picture 493"/>
          <p:cNvPicPr>
            <a:picLocks noChangeAspect="1"/>
          </p:cNvPicPr>
          <p:nvPr/>
        </p:nvPicPr>
        <p:blipFill rotWithShape="1">
          <a:blip r:embed="rId36"/>
          <a:srcRect l="9232" t="10003" r="8238" b="6692"/>
          <a:stretch/>
        </p:blipFill>
        <p:spPr>
          <a:xfrm>
            <a:off x="1928243" y="3638990"/>
            <a:ext cx="205603" cy="201687"/>
          </a:xfrm>
          <a:prstGeom prst="rect">
            <a:avLst/>
          </a:prstGeom>
        </p:spPr>
      </p:pic>
      <p:cxnSp>
        <p:nvCxnSpPr>
          <p:cNvPr id="495" name="Straight Connector 494">
            <a:extLst>
              <a:ext uri="{FF2B5EF4-FFF2-40B4-BE49-F238E27FC236}">
                <a16:creationId xmlns:a16="http://schemas.microsoft.com/office/drawing/2014/main" id="{68059284-3586-4BF9-A085-06D00111BA0E}"/>
              </a:ext>
            </a:extLst>
          </p:cNvPr>
          <p:cNvCxnSpPr>
            <a:cxnSpLocks/>
          </p:cNvCxnSpPr>
          <p:nvPr/>
        </p:nvCxnSpPr>
        <p:spPr>
          <a:xfrm flipH="1" flipV="1">
            <a:off x="1915553" y="3197625"/>
            <a:ext cx="70165" cy="12304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1" name="Picture 120"/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2125956" y="2890195"/>
            <a:ext cx="119137" cy="234663"/>
          </a:xfrm>
          <a:prstGeom prst="rect">
            <a:avLst/>
          </a:prstGeom>
        </p:spPr>
      </p:pic>
      <p:cxnSp>
        <p:nvCxnSpPr>
          <p:cNvPr id="496" name="Straight Connector 495">
            <a:extLst>
              <a:ext uri="{FF2B5EF4-FFF2-40B4-BE49-F238E27FC236}">
                <a16:creationId xmlns:a16="http://schemas.microsoft.com/office/drawing/2014/main" id="{68059284-3586-4BF9-A085-06D00111BA0E}"/>
              </a:ext>
            </a:extLst>
          </p:cNvPr>
          <p:cNvCxnSpPr>
            <a:cxnSpLocks/>
          </p:cNvCxnSpPr>
          <p:nvPr/>
        </p:nvCxnSpPr>
        <p:spPr>
          <a:xfrm flipH="1">
            <a:off x="1996287" y="2815490"/>
            <a:ext cx="137547" cy="21682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7" name="TextBox 496">
            <a:extLst>
              <a:ext uri="{FF2B5EF4-FFF2-40B4-BE49-F238E27FC236}">
                <a16:creationId xmlns:a16="http://schemas.microsoft.com/office/drawing/2014/main" id="{FB93CE9D-6D79-46D5-8716-EC275E3703C9}"/>
              </a:ext>
            </a:extLst>
          </p:cNvPr>
          <p:cNvSpPr txBox="1"/>
          <p:nvPr/>
        </p:nvSpPr>
        <p:spPr>
          <a:xfrm>
            <a:off x="1909993" y="2654018"/>
            <a:ext cx="7329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Technology</a:t>
            </a:r>
          </a:p>
        </p:txBody>
      </p:sp>
      <p:sp>
        <p:nvSpPr>
          <p:cNvPr id="499" name="Cloud Callout 474">
            <a:extLst>
              <a:ext uri="{FF2B5EF4-FFF2-40B4-BE49-F238E27FC236}">
                <a16:creationId xmlns:a16="http://schemas.microsoft.com/office/drawing/2014/main" id="{FBC13FD1-298F-556B-7900-EF2D2927C2A5}"/>
              </a:ext>
            </a:extLst>
          </p:cNvPr>
          <p:cNvSpPr/>
          <p:nvPr/>
        </p:nvSpPr>
        <p:spPr>
          <a:xfrm>
            <a:off x="2178041" y="2866786"/>
            <a:ext cx="774234" cy="898459"/>
          </a:xfrm>
          <a:prstGeom prst="cloudCallout">
            <a:avLst>
              <a:gd name="adj1" fmla="val 45850"/>
              <a:gd name="adj2" fmla="val -32324"/>
            </a:avLst>
          </a:prstGeom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Modal verbs </a:t>
            </a:r>
          </a:p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Present, perfect, future tenses </a:t>
            </a:r>
          </a:p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Justified opinions</a:t>
            </a:r>
          </a:p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phrases </a:t>
            </a:r>
          </a:p>
        </p:txBody>
      </p:sp>
      <p:pic>
        <p:nvPicPr>
          <p:cNvPr id="500" name="Picture 499">
            <a:extLst>
              <a:ext uri="{FF2B5EF4-FFF2-40B4-BE49-F238E27FC236}">
                <a16:creationId xmlns:a16="http://schemas.microsoft.com/office/drawing/2014/main" id="{2EDD465E-EB84-4BF8-B82C-90622A31038C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4357" r="3072"/>
          <a:stretch/>
        </p:blipFill>
        <p:spPr>
          <a:xfrm>
            <a:off x="3709552" y="2771315"/>
            <a:ext cx="231981" cy="226330"/>
          </a:xfrm>
          <a:prstGeom prst="rect">
            <a:avLst/>
          </a:prstGeom>
        </p:spPr>
      </p:pic>
      <p:sp>
        <p:nvSpPr>
          <p:cNvPr id="502" name="TextBox 501">
            <a:extLst>
              <a:ext uri="{FF2B5EF4-FFF2-40B4-BE49-F238E27FC236}">
                <a16:creationId xmlns:a16="http://schemas.microsoft.com/office/drawing/2014/main" id="{BA914C65-DA01-4790-BC31-9BF0157DF1CC}"/>
              </a:ext>
            </a:extLst>
          </p:cNvPr>
          <p:cNvSpPr txBox="1"/>
          <p:nvPr/>
        </p:nvSpPr>
        <p:spPr>
          <a:xfrm>
            <a:off x="3491643" y="2445929"/>
            <a:ext cx="553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Daily routine</a:t>
            </a:r>
          </a:p>
        </p:txBody>
      </p:sp>
      <p:sp>
        <p:nvSpPr>
          <p:cNvPr id="504" name="TextBox 503">
            <a:extLst>
              <a:ext uri="{FF2B5EF4-FFF2-40B4-BE49-F238E27FC236}">
                <a16:creationId xmlns:a16="http://schemas.microsoft.com/office/drawing/2014/main" id="{1C2A08B1-7FB5-42E6-98A1-A7CABDA057DC}"/>
              </a:ext>
            </a:extLst>
          </p:cNvPr>
          <p:cNvSpPr txBox="1"/>
          <p:nvPr/>
        </p:nvSpPr>
        <p:spPr>
          <a:xfrm>
            <a:off x="3601726" y="3296379"/>
            <a:ext cx="690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Shopping &amp; money</a:t>
            </a:r>
          </a:p>
        </p:txBody>
      </p: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3118950" y="2695964"/>
            <a:ext cx="2084" cy="186000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A4AD9159-37EE-574D-8A1E-0F8027EA489C}"/>
              </a:ext>
            </a:extLst>
          </p:cNvPr>
          <p:cNvCxnSpPr>
            <a:cxnSpLocks/>
          </p:cNvCxnSpPr>
          <p:nvPr/>
        </p:nvCxnSpPr>
        <p:spPr>
          <a:xfrm flipH="1">
            <a:off x="3576663" y="2708583"/>
            <a:ext cx="153102" cy="266328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Straight Connector 50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3757436" y="3179476"/>
            <a:ext cx="99849" cy="13004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7" name="TextBox 506">
            <a:extLst>
              <a:ext uri="{FF2B5EF4-FFF2-40B4-BE49-F238E27FC236}">
                <a16:creationId xmlns:a16="http://schemas.microsoft.com/office/drawing/2014/main" id="{3859CA9B-96CA-F543-8DE5-19E1F310BB64}"/>
              </a:ext>
            </a:extLst>
          </p:cNvPr>
          <p:cNvSpPr txBox="1"/>
          <p:nvPr/>
        </p:nvSpPr>
        <p:spPr>
          <a:xfrm rot="18334379">
            <a:off x="256902" y="3136157"/>
            <a:ext cx="882136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Myself, family &amp; friends</a:t>
            </a:r>
          </a:p>
        </p:txBody>
      </p:sp>
      <p:cxnSp>
        <p:nvCxnSpPr>
          <p:cNvPr id="484" name="Straight Connector 48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527222" y="2785983"/>
            <a:ext cx="181953" cy="163314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313335" y="3046784"/>
            <a:ext cx="240110" cy="147330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" name="TextBox 460">
            <a:extLst>
              <a:ext uri="{FF2B5EF4-FFF2-40B4-BE49-F238E27FC236}">
                <a16:creationId xmlns:a16="http://schemas.microsoft.com/office/drawing/2014/main" id="{877C470B-C470-41F7-8DCB-FD94D1B8711B}"/>
              </a:ext>
            </a:extLst>
          </p:cNvPr>
          <p:cNvSpPr txBox="1"/>
          <p:nvPr/>
        </p:nvSpPr>
        <p:spPr>
          <a:xfrm>
            <a:off x="-74116" y="3281887"/>
            <a:ext cx="575105" cy="278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Things in town</a:t>
            </a:r>
          </a:p>
        </p:txBody>
      </p:sp>
      <p:sp>
        <p:nvSpPr>
          <p:cNvPr id="485" name="Cloud Callout 474">
            <a:extLst>
              <a:ext uri="{FF2B5EF4-FFF2-40B4-BE49-F238E27FC236}">
                <a16:creationId xmlns:a16="http://schemas.microsoft.com/office/drawing/2014/main" id="{FBC13FD1-298F-556B-7900-EF2D2927C2A5}"/>
              </a:ext>
            </a:extLst>
          </p:cNvPr>
          <p:cNvSpPr/>
          <p:nvPr/>
        </p:nvSpPr>
        <p:spPr>
          <a:xfrm>
            <a:off x="647636" y="2221544"/>
            <a:ext cx="916573" cy="796693"/>
          </a:xfrm>
          <a:prstGeom prst="cloudCallout">
            <a:avLst>
              <a:gd name="adj1" fmla="val 37733"/>
              <a:gd name="adj2" fmla="val 49039"/>
            </a:avLst>
          </a:prstGeom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Present, imperfect tenses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Comparative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Superlative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Adjectives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phrases</a:t>
            </a:r>
          </a:p>
        </p:txBody>
      </p:sp>
      <p:pic>
        <p:nvPicPr>
          <p:cNvPr id="459" name="Picture 458">
            <a:extLst>
              <a:ext uri="{FF2B5EF4-FFF2-40B4-BE49-F238E27FC236}">
                <a16:creationId xmlns:a16="http://schemas.microsoft.com/office/drawing/2014/main" id="{E56A59C0-9AE1-9254-F1E5-74D7750CEAED}"/>
              </a:ext>
            </a:extLst>
          </p:cNvPr>
          <p:cNvPicPr>
            <a:picLocks noChangeAspect="1"/>
          </p:cNvPicPr>
          <p:nvPr/>
        </p:nvPicPr>
        <p:blipFill rotWithShape="1">
          <a:blip r:embed="rId33"/>
          <a:srcRect l="14914" t="3040" r="7987" b="3422"/>
          <a:stretch/>
        </p:blipFill>
        <p:spPr>
          <a:xfrm>
            <a:off x="146255" y="3525552"/>
            <a:ext cx="216677" cy="216639"/>
          </a:xfrm>
          <a:prstGeom prst="rect">
            <a:avLst/>
          </a:prstGeom>
        </p:spPr>
      </p:pic>
      <p:sp>
        <p:nvSpPr>
          <p:cNvPr id="510" name="Cloud Callout 474">
            <a:extLst>
              <a:ext uri="{FF2B5EF4-FFF2-40B4-BE49-F238E27FC236}">
                <a16:creationId xmlns:a16="http://schemas.microsoft.com/office/drawing/2014/main" id="{FBC13FD1-298F-556B-7900-EF2D2927C2A5}"/>
              </a:ext>
            </a:extLst>
          </p:cNvPr>
          <p:cNvSpPr/>
          <p:nvPr/>
        </p:nvSpPr>
        <p:spPr>
          <a:xfrm>
            <a:off x="3974666" y="2428789"/>
            <a:ext cx="813681" cy="822212"/>
          </a:xfrm>
          <a:prstGeom prst="cloudCallout">
            <a:avLst>
              <a:gd name="adj1" fmla="val 47630"/>
              <a:gd name="adj2" fmla="val 31588"/>
            </a:avLst>
          </a:prstGeom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Present, perfect, future tenses</a:t>
            </a:r>
          </a:p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future</a:t>
            </a:r>
          </a:p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Negatives</a:t>
            </a:r>
          </a:p>
          <a:p>
            <a:pPr algn="ctr"/>
            <a:r>
              <a:rPr lang="en-US" sz="500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phrases</a:t>
            </a:r>
          </a:p>
        </p:txBody>
      </p: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5287706" y="2727942"/>
            <a:ext cx="8507" cy="210372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" name="Cloud Callout 474">
            <a:extLst>
              <a:ext uri="{FF2B5EF4-FFF2-40B4-BE49-F238E27FC236}">
                <a16:creationId xmlns:a16="http://schemas.microsoft.com/office/drawing/2014/main" id="{0E9C0FA9-FC30-36BF-3BFE-F1AFA14971E1}"/>
              </a:ext>
            </a:extLst>
          </p:cNvPr>
          <p:cNvSpPr/>
          <p:nvPr/>
        </p:nvSpPr>
        <p:spPr>
          <a:xfrm>
            <a:off x="5457074" y="2897319"/>
            <a:ext cx="842811" cy="776365"/>
          </a:xfrm>
          <a:prstGeom prst="cloudCallout">
            <a:avLst>
              <a:gd name="adj1" fmla="val -3742"/>
              <a:gd name="adj2" fmla="val -62197"/>
            </a:avLst>
          </a:prstGeom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Present, perfect, future tenses</a:t>
            </a:r>
          </a:p>
          <a:p>
            <a:pPr algn="ctr"/>
            <a:r>
              <a:rPr lang="en-US" sz="5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Conditional</a:t>
            </a:r>
          </a:p>
          <a:p>
            <a:pPr algn="ctr"/>
            <a:r>
              <a:rPr lang="en-US" sz="5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Reflexives</a:t>
            </a:r>
          </a:p>
          <a:p>
            <a:pPr algn="ctr"/>
            <a:r>
              <a:rPr lang="en-US" sz="5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phrases </a:t>
            </a:r>
          </a:p>
        </p:txBody>
      </p:sp>
      <p:pic>
        <p:nvPicPr>
          <p:cNvPr id="424" name="Picture 423">
            <a:extLst>
              <a:ext uri="{FF2B5EF4-FFF2-40B4-BE49-F238E27FC236}">
                <a16:creationId xmlns:a16="http://schemas.microsoft.com/office/drawing/2014/main" id="{B3F5EC75-41A5-CC40-45D4-204C04C4C0EC}"/>
              </a:ext>
            </a:extLst>
          </p:cNvPr>
          <p:cNvPicPr>
            <a:picLocks noChangeAspect="1"/>
          </p:cNvPicPr>
          <p:nvPr/>
        </p:nvPicPr>
        <p:blipFill rotWithShape="1">
          <a:blip r:embed="rId34"/>
          <a:srcRect l="10754" t="9072" b="5088"/>
          <a:stretch/>
        </p:blipFill>
        <p:spPr>
          <a:xfrm>
            <a:off x="6379386" y="3208440"/>
            <a:ext cx="231933" cy="198646"/>
          </a:xfrm>
          <a:prstGeom prst="rect">
            <a:avLst/>
          </a:prstGeom>
        </p:spPr>
      </p:pic>
      <p:sp>
        <p:nvSpPr>
          <p:cNvPr id="434" name="TextBox 433">
            <a:extLst>
              <a:ext uri="{FF2B5EF4-FFF2-40B4-BE49-F238E27FC236}">
                <a16:creationId xmlns:a16="http://schemas.microsoft.com/office/drawing/2014/main" id="{7A085736-E0B6-76CE-605E-6A5A2BDFD0CA}"/>
              </a:ext>
            </a:extLst>
          </p:cNvPr>
          <p:cNvSpPr txBox="1"/>
          <p:nvPr/>
        </p:nvSpPr>
        <p:spPr>
          <a:xfrm>
            <a:off x="6224320" y="2928799"/>
            <a:ext cx="8531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Holiday activities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5C789CD-1CCB-BB39-07AA-85E732198E74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6511795" y="2718671"/>
            <a:ext cx="274001" cy="23304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199C60A-226D-E4F9-6B3C-FDCD6EF35973}"/>
              </a:ext>
            </a:extLst>
          </p:cNvPr>
          <p:cNvPicPr>
            <a:picLocks noChangeAspect="1"/>
          </p:cNvPicPr>
          <p:nvPr/>
        </p:nvPicPr>
        <p:blipFill rotWithShape="1">
          <a:blip r:embed="rId43"/>
          <a:srcRect l="5825" t="7304" r="4547" b="4800"/>
          <a:stretch/>
        </p:blipFill>
        <p:spPr>
          <a:xfrm>
            <a:off x="6532130" y="2431073"/>
            <a:ext cx="233333" cy="211441"/>
          </a:xfrm>
          <a:prstGeom prst="rect">
            <a:avLst/>
          </a:prstGeom>
        </p:spPr>
      </p:pic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5961923" y="2736751"/>
            <a:ext cx="367195" cy="20733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Straight Connector 434">
            <a:extLst>
              <a:ext uri="{FF2B5EF4-FFF2-40B4-BE49-F238E27FC236}">
                <a16:creationId xmlns:a16="http://schemas.microsoft.com/office/drawing/2014/main" id="{96E37AF6-504C-55A4-0C30-15E75FC8C716}"/>
              </a:ext>
            </a:extLst>
          </p:cNvPr>
          <p:cNvCxnSpPr>
            <a:cxnSpLocks/>
          </p:cNvCxnSpPr>
          <p:nvPr/>
        </p:nvCxnSpPr>
        <p:spPr>
          <a:xfrm flipH="1" flipV="1">
            <a:off x="6047005" y="2637289"/>
            <a:ext cx="179875" cy="38356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5" name="TextBox 444">
            <a:extLst>
              <a:ext uri="{FF2B5EF4-FFF2-40B4-BE49-F238E27FC236}">
                <a16:creationId xmlns:a16="http://schemas.microsoft.com/office/drawing/2014/main" id="{A82EEB1D-0C61-E770-C782-EA4308AF4D78}"/>
              </a:ext>
            </a:extLst>
          </p:cNvPr>
          <p:cNvSpPr txBox="1"/>
          <p:nvPr/>
        </p:nvSpPr>
        <p:spPr>
          <a:xfrm>
            <a:off x="6178630" y="2597053"/>
            <a:ext cx="48936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Hotels</a:t>
            </a:r>
          </a:p>
        </p:txBody>
      </p:sp>
      <p:pic>
        <p:nvPicPr>
          <p:cNvPr id="446" name="Picture 445">
            <a:extLst>
              <a:ext uri="{FF2B5EF4-FFF2-40B4-BE49-F238E27FC236}">
                <a16:creationId xmlns:a16="http://schemas.microsoft.com/office/drawing/2014/main" id="{73C34F8F-CC38-708F-6A8D-4850D18BD1A8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6598284" y="2043347"/>
            <a:ext cx="202268" cy="240535"/>
          </a:xfrm>
          <a:prstGeom prst="rect">
            <a:avLst/>
          </a:prstGeom>
        </p:spPr>
      </p:pic>
      <p:sp>
        <p:nvSpPr>
          <p:cNvPr id="472" name="TextBox 471">
            <a:extLst>
              <a:ext uri="{FF2B5EF4-FFF2-40B4-BE49-F238E27FC236}">
                <a16:creationId xmlns:a16="http://schemas.microsoft.com/office/drawing/2014/main" id="{580AC38B-FA07-C87E-0537-C754167EF817}"/>
              </a:ext>
            </a:extLst>
          </p:cNvPr>
          <p:cNvSpPr txBox="1"/>
          <p:nvPr/>
        </p:nvSpPr>
        <p:spPr>
          <a:xfrm>
            <a:off x="6097941" y="2037234"/>
            <a:ext cx="6002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Holiday disasters</a:t>
            </a:r>
          </a:p>
        </p:txBody>
      </p:sp>
      <p:cxnSp>
        <p:nvCxnSpPr>
          <p:cNvPr id="473" name="Straight Connector 472">
            <a:extLst>
              <a:ext uri="{FF2B5EF4-FFF2-40B4-BE49-F238E27FC236}">
                <a16:creationId xmlns:a16="http://schemas.microsoft.com/office/drawing/2014/main" id="{4D3F5468-E294-709B-B7DB-ECDF00638AFD}"/>
              </a:ext>
            </a:extLst>
          </p:cNvPr>
          <p:cNvCxnSpPr>
            <a:cxnSpLocks/>
          </p:cNvCxnSpPr>
          <p:nvPr/>
        </p:nvCxnSpPr>
        <p:spPr>
          <a:xfrm flipH="1">
            <a:off x="5949360" y="1971072"/>
            <a:ext cx="207375" cy="109845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4" name="Picture 473">
            <a:extLst>
              <a:ext uri="{FF2B5EF4-FFF2-40B4-BE49-F238E27FC236}">
                <a16:creationId xmlns:a16="http://schemas.microsoft.com/office/drawing/2014/main" id="{E724170F-84AB-4F8C-D371-E3A670507AB9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6615180" y="1760099"/>
            <a:ext cx="211775" cy="195584"/>
          </a:xfrm>
          <a:prstGeom prst="rect">
            <a:avLst/>
          </a:prstGeom>
        </p:spPr>
      </p:pic>
      <p:sp>
        <p:nvSpPr>
          <p:cNvPr id="486" name="TextBox 485">
            <a:extLst>
              <a:ext uri="{FF2B5EF4-FFF2-40B4-BE49-F238E27FC236}">
                <a16:creationId xmlns:a16="http://schemas.microsoft.com/office/drawing/2014/main" id="{00BD3ACF-5C69-25ED-DEDE-92A56D624F33}"/>
              </a:ext>
            </a:extLst>
          </p:cNvPr>
          <p:cNvSpPr txBox="1"/>
          <p:nvPr/>
        </p:nvSpPr>
        <p:spPr>
          <a:xfrm>
            <a:off x="5924140" y="1816045"/>
            <a:ext cx="75148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Global travel</a:t>
            </a:r>
          </a:p>
        </p:txBody>
      </p:sp>
      <p:cxnSp>
        <p:nvCxnSpPr>
          <p:cNvPr id="505" name="Straight Connector 504">
            <a:extLst>
              <a:ext uri="{FF2B5EF4-FFF2-40B4-BE49-F238E27FC236}">
                <a16:creationId xmlns:a16="http://schemas.microsoft.com/office/drawing/2014/main" id="{84F1283F-6DDC-C08A-6C8D-5BDC0BBA816F}"/>
              </a:ext>
            </a:extLst>
          </p:cNvPr>
          <p:cNvCxnSpPr>
            <a:cxnSpLocks/>
          </p:cNvCxnSpPr>
          <p:nvPr/>
        </p:nvCxnSpPr>
        <p:spPr>
          <a:xfrm flipH="1">
            <a:off x="5997096" y="2186062"/>
            <a:ext cx="173830" cy="70513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Straight Connector 510">
            <a:extLst>
              <a:ext uri="{FF2B5EF4-FFF2-40B4-BE49-F238E27FC236}">
                <a16:creationId xmlns:a16="http://schemas.microsoft.com/office/drawing/2014/main" id="{5120DC70-3429-FA69-5474-45AEF797D03A}"/>
              </a:ext>
            </a:extLst>
          </p:cNvPr>
          <p:cNvCxnSpPr>
            <a:cxnSpLocks/>
          </p:cNvCxnSpPr>
          <p:nvPr/>
        </p:nvCxnSpPr>
        <p:spPr>
          <a:xfrm flipH="1">
            <a:off x="6002961" y="2427707"/>
            <a:ext cx="260025" cy="26906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" name="TextBox 511">
            <a:extLst>
              <a:ext uri="{FF2B5EF4-FFF2-40B4-BE49-F238E27FC236}">
                <a16:creationId xmlns:a16="http://schemas.microsoft.com/office/drawing/2014/main" id="{09ED26B3-3EB8-33CA-F818-3F77C974C06E}"/>
              </a:ext>
            </a:extLst>
          </p:cNvPr>
          <p:cNvSpPr txBox="1"/>
          <p:nvPr/>
        </p:nvSpPr>
        <p:spPr>
          <a:xfrm>
            <a:off x="6224320" y="2286898"/>
            <a:ext cx="85313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Restaurants</a:t>
            </a:r>
          </a:p>
        </p:txBody>
      </p: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4521480" y="2132745"/>
            <a:ext cx="22452" cy="152840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" name="Straight Connector 516">
            <a:extLst>
              <a:ext uri="{FF2B5EF4-FFF2-40B4-BE49-F238E27FC236}">
                <a16:creationId xmlns:a16="http://schemas.microsoft.com/office/drawing/2014/main" id="{033D91CC-D982-9BA4-598C-B8D5FB271627}"/>
              </a:ext>
            </a:extLst>
          </p:cNvPr>
          <p:cNvCxnSpPr>
            <a:cxnSpLocks/>
          </p:cNvCxnSpPr>
          <p:nvPr/>
        </p:nvCxnSpPr>
        <p:spPr>
          <a:xfrm flipH="1">
            <a:off x="5075893" y="1416226"/>
            <a:ext cx="187970" cy="222503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Straight Connector 517">
            <a:extLst>
              <a:ext uri="{FF2B5EF4-FFF2-40B4-BE49-F238E27FC236}">
                <a16:creationId xmlns:a16="http://schemas.microsoft.com/office/drawing/2014/main" id="{E02A8C42-3C67-ED3D-C232-BA82341F8D9E}"/>
              </a:ext>
            </a:extLst>
          </p:cNvPr>
          <p:cNvCxnSpPr>
            <a:cxnSpLocks/>
          </p:cNvCxnSpPr>
          <p:nvPr/>
        </p:nvCxnSpPr>
        <p:spPr>
          <a:xfrm flipV="1">
            <a:off x="4759245" y="4504868"/>
            <a:ext cx="117645" cy="14625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9" name="TextBox 518">
            <a:extLst>
              <a:ext uri="{FF2B5EF4-FFF2-40B4-BE49-F238E27FC236}">
                <a16:creationId xmlns:a16="http://schemas.microsoft.com/office/drawing/2014/main" id="{8C2A0161-8720-A677-B618-06E10A742BDC}"/>
              </a:ext>
            </a:extLst>
          </p:cNvPr>
          <p:cNvSpPr txBox="1"/>
          <p:nvPr/>
        </p:nvSpPr>
        <p:spPr>
          <a:xfrm>
            <a:off x="4343713" y="4610894"/>
            <a:ext cx="5602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Plans &amp; wishes</a:t>
            </a:r>
          </a:p>
        </p:txBody>
      </p:sp>
      <p:pic>
        <p:nvPicPr>
          <p:cNvPr id="520" name="Picture 519">
            <a:extLst>
              <a:ext uri="{FF2B5EF4-FFF2-40B4-BE49-F238E27FC236}">
                <a16:creationId xmlns:a16="http://schemas.microsoft.com/office/drawing/2014/main" id="{B964A50B-E2E0-20DD-4D2F-2286D3F5A614}"/>
              </a:ext>
            </a:extLst>
          </p:cNvPr>
          <p:cNvPicPr>
            <a:picLocks noChangeAspect="1"/>
          </p:cNvPicPr>
          <p:nvPr/>
        </p:nvPicPr>
        <p:blipFill rotWithShape="1">
          <a:blip r:embed="rId44"/>
          <a:srcRect l="9153" t="6181" r="5466" b="6324"/>
          <a:stretch/>
        </p:blipFill>
        <p:spPr>
          <a:xfrm>
            <a:off x="4815752" y="4604104"/>
            <a:ext cx="245667" cy="232430"/>
          </a:xfrm>
          <a:prstGeom prst="rect">
            <a:avLst/>
          </a:prstGeom>
        </p:spPr>
      </p:pic>
      <p:cxnSp>
        <p:nvCxnSpPr>
          <p:cNvPr id="522" name="Straight Connector 521">
            <a:extLst>
              <a:ext uri="{FF2B5EF4-FFF2-40B4-BE49-F238E27FC236}">
                <a16:creationId xmlns:a16="http://schemas.microsoft.com/office/drawing/2014/main" id="{6905B7F7-FFE4-4885-67F7-FF0DF05B68DD}"/>
              </a:ext>
            </a:extLst>
          </p:cNvPr>
          <p:cNvCxnSpPr>
            <a:cxnSpLocks/>
            <a:stCxn id="543" idx="2"/>
          </p:cNvCxnSpPr>
          <p:nvPr/>
        </p:nvCxnSpPr>
        <p:spPr>
          <a:xfrm flipH="1">
            <a:off x="4750179" y="1398232"/>
            <a:ext cx="20069" cy="245955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5" name="Picture 524">
            <a:extLst>
              <a:ext uri="{FF2B5EF4-FFF2-40B4-BE49-F238E27FC236}">
                <a16:creationId xmlns:a16="http://schemas.microsoft.com/office/drawing/2014/main" id="{40134E54-2D6D-58F5-B901-676679D85BD9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3537274" y="2045830"/>
            <a:ext cx="257431" cy="223497"/>
          </a:xfrm>
          <a:prstGeom prst="rect">
            <a:avLst/>
          </a:prstGeom>
        </p:spPr>
      </p:pic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200047" y="1413991"/>
            <a:ext cx="36993" cy="242066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6" name="Picture 525">
            <a:extLst>
              <a:ext uri="{FF2B5EF4-FFF2-40B4-BE49-F238E27FC236}">
                <a16:creationId xmlns:a16="http://schemas.microsoft.com/office/drawing/2014/main" id="{0CD2B944-67E8-FF65-18B9-0BFE7DBBC773}"/>
              </a:ext>
            </a:extLst>
          </p:cNvPr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3106058" y="901474"/>
            <a:ext cx="222006" cy="257918"/>
          </a:xfrm>
          <a:prstGeom prst="rect">
            <a:avLst/>
          </a:prstGeom>
        </p:spPr>
      </p:pic>
      <p:sp>
        <p:nvSpPr>
          <p:cNvPr id="527" name="TextBox 526">
            <a:extLst>
              <a:ext uri="{FF2B5EF4-FFF2-40B4-BE49-F238E27FC236}">
                <a16:creationId xmlns:a16="http://schemas.microsoft.com/office/drawing/2014/main" id="{7D8B000B-2C26-C0F9-7EFA-9E5BAA16F290}"/>
              </a:ext>
            </a:extLst>
          </p:cNvPr>
          <p:cNvSpPr txBox="1"/>
          <p:nvPr/>
        </p:nvSpPr>
        <p:spPr>
          <a:xfrm>
            <a:off x="2478247" y="913880"/>
            <a:ext cx="690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Shopping &amp; money</a:t>
            </a:r>
          </a:p>
        </p:txBody>
      </p:sp>
      <p:sp>
        <p:nvSpPr>
          <p:cNvPr id="528" name="TextBox 527">
            <a:extLst>
              <a:ext uri="{FF2B5EF4-FFF2-40B4-BE49-F238E27FC236}">
                <a16:creationId xmlns:a16="http://schemas.microsoft.com/office/drawing/2014/main" id="{CAFEBBDD-452E-53BB-355E-30A164188B10}"/>
              </a:ext>
            </a:extLst>
          </p:cNvPr>
          <p:cNvSpPr txBox="1"/>
          <p:nvPr/>
        </p:nvSpPr>
        <p:spPr>
          <a:xfrm>
            <a:off x="2778730" y="1246542"/>
            <a:ext cx="74417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Recycling</a:t>
            </a:r>
          </a:p>
        </p:txBody>
      </p:sp>
      <p:pic>
        <p:nvPicPr>
          <p:cNvPr id="529" name="Picture 528">
            <a:extLst>
              <a:ext uri="{FF2B5EF4-FFF2-40B4-BE49-F238E27FC236}">
                <a16:creationId xmlns:a16="http://schemas.microsoft.com/office/drawing/2014/main" id="{B327BE76-C43F-2D38-3644-DF5D385B4268}"/>
              </a:ext>
            </a:extLst>
          </p:cNvPr>
          <p:cNvPicPr>
            <a:picLocks noChangeAspect="1"/>
          </p:cNvPicPr>
          <p:nvPr/>
        </p:nvPicPr>
        <p:blipFill rotWithShape="1">
          <a:blip r:embed="rId27"/>
          <a:srcRect l="7980" t="3116"/>
          <a:stretch/>
        </p:blipFill>
        <p:spPr>
          <a:xfrm>
            <a:off x="3004099" y="1423441"/>
            <a:ext cx="175108" cy="175963"/>
          </a:xfrm>
          <a:prstGeom prst="rect">
            <a:avLst/>
          </a:prstGeom>
        </p:spPr>
      </p:pic>
      <p:cxnSp>
        <p:nvCxnSpPr>
          <p:cNvPr id="530" name="Straight Connector 529">
            <a:extLst>
              <a:ext uri="{FF2B5EF4-FFF2-40B4-BE49-F238E27FC236}">
                <a16:creationId xmlns:a16="http://schemas.microsoft.com/office/drawing/2014/main" id="{65B1CDD4-5C09-CDA0-DE80-80FFBF285B05}"/>
              </a:ext>
            </a:extLst>
          </p:cNvPr>
          <p:cNvCxnSpPr>
            <a:cxnSpLocks/>
          </p:cNvCxnSpPr>
          <p:nvPr/>
        </p:nvCxnSpPr>
        <p:spPr>
          <a:xfrm flipH="1" flipV="1">
            <a:off x="1559506" y="2114548"/>
            <a:ext cx="78180" cy="186007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Straight Connector 530">
            <a:extLst>
              <a:ext uri="{FF2B5EF4-FFF2-40B4-BE49-F238E27FC236}">
                <a16:creationId xmlns:a16="http://schemas.microsoft.com/office/drawing/2014/main" id="{062FDB4B-7B4C-434C-6CF5-013DF62024F8}"/>
              </a:ext>
            </a:extLst>
          </p:cNvPr>
          <p:cNvCxnSpPr>
            <a:cxnSpLocks/>
          </p:cNvCxnSpPr>
          <p:nvPr/>
        </p:nvCxnSpPr>
        <p:spPr>
          <a:xfrm flipH="1">
            <a:off x="1482213" y="1452363"/>
            <a:ext cx="63302" cy="19835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3" name="Picture 92">
            <a:extLst>
              <a:ext uri="{FF2B5EF4-FFF2-40B4-BE49-F238E27FC236}">
                <a16:creationId xmlns:a16="http://schemas.microsoft.com/office/drawing/2014/main" id="{3DC7B5BA-C384-2685-6FD1-8AB37826FD89}"/>
              </a:ext>
            </a:extLst>
          </p:cNvPr>
          <p:cNvPicPr>
            <a:picLocks noChangeAspect="1"/>
          </p:cNvPicPr>
          <p:nvPr/>
        </p:nvPicPr>
        <p:blipFill>
          <a:blip r:embed="rId45"/>
          <a:stretch>
            <a:fillRect/>
          </a:stretch>
        </p:blipFill>
        <p:spPr>
          <a:xfrm>
            <a:off x="1457933" y="1083218"/>
            <a:ext cx="266585" cy="224258"/>
          </a:xfrm>
          <a:prstGeom prst="rect">
            <a:avLst/>
          </a:prstGeom>
        </p:spPr>
      </p:pic>
      <p:sp>
        <p:nvSpPr>
          <p:cNvPr id="533" name="TextBox 532">
            <a:extLst>
              <a:ext uri="{FF2B5EF4-FFF2-40B4-BE49-F238E27FC236}">
                <a16:creationId xmlns:a16="http://schemas.microsoft.com/office/drawing/2014/main" id="{013CE4F3-5FED-44C4-6A43-2F62F86343DE}"/>
              </a:ext>
            </a:extLst>
          </p:cNvPr>
          <p:cNvSpPr txBox="1"/>
          <p:nvPr/>
        </p:nvSpPr>
        <p:spPr>
          <a:xfrm>
            <a:off x="1513814" y="2099073"/>
            <a:ext cx="9998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Healthy lifestyles</a:t>
            </a:r>
          </a:p>
        </p:txBody>
      </p:sp>
      <p:sp>
        <p:nvSpPr>
          <p:cNvPr id="534" name="TextBox 533">
            <a:extLst>
              <a:ext uri="{FF2B5EF4-FFF2-40B4-BE49-F238E27FC236}">
                <a16:creationId xmlns:a16="http://schemas.microsoft.com/office/drawing/2014/main" id="{8B1407D0-3A8A-4788-8B91-6BFD4B6E0596}"/>
              </a:ext>
            </a:extLst>
          </p:cNvPr>
          <p:cNvSpPr txBox="1"/>
          <p:nvPr/>
        </p:nvSpPr>
        <p:spPr>
          <a:xfrm>
            <a:off x="4423910" y="1709141"/>
            <a:ext cx="887282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Future plans &amp; jobs</a:t>
            </a:r>
          </a:p>
        </p:txBody>
      </p:sp>
      <p:pic>
        <p:nvPicPr>
          <p:cNvPr id="535" name="Picture 534">
            <a:extLst>
              <a:ext uri="{FF2B5EF4-FFF2-40B4-BE49-F238E27FC236}">
                <a16:creationId xmlns:a16="http://schemas.microsoft.com/office/drawing/2014/main" id="{E43654DC-5970-6652-0DB0-8F1621CE654D}"/>
              </a:ext>
            </a:extLst>
          </p:cNvPr>
          <p:cNvPicPr>
            <a:picLocks noChangeAspect="1"/>
          </p:cNvPicPr>
          <p:nvPr/>
        </p:nvPicPr>
        <p:blipFill rotWithShape="1">
          <a:blip r:embed="rId19"/>
          <a:srcRect l="3133"/>
          <a:stretch/>
        </p:blipFill>
        <p:spPr>
          <a:xfrm>
            <a:off x="4649015" y="2045438"/>
            <a:ext cx="226447" cy="269432"/>
          </a:xfrm>
          <a:prstGeom prst="rect">
            <a:avLst/>
          </a:prstGeom>
        </p:spPr>
      </p:pic>
      <p:sp>
        <p:nvSpPr>
          <p:cNvPr id="536" name="TextBox 535">
            <a:extLst>
              <a:ext uri="{FF2B5EF4-FFF2-40B4-BE49-F238E27FC236}">
                <a16:creationId xmlns:a16="http://schemas.microsoft.com/office/drawing/2014/main" id="{F6A0DC8F-26DC-09F2-A3D4-ECEBEF015EEA}"/>
              </a:ext>
            </a:extLst>
          </p:cNvPr>
          <p:cNvSpPr txBox="1"/>
          <p:nvPr/>
        </p:nvSpPr>
        <p:spPr>
          <a:xfrm>
            <a:off x="4216821" y="2259815"/>
            <a:ext cx="56028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Jobs</a:t>
            </a:r>
          </a:p>
        </p:txBody>
      </p:sp>
      <p:cxnSp>
        <p:nvCxnSpPr>
          <p:cNvPr id="537" name="Straight Connector 536">
            <a:extLst>
              <a:ext uri="{FF2B5EF4-FFF2-40B4-BE49-F238E27FC236}">
                <a16:creationId xmlns:a16="http://schemas.microsoft.com/office/drawing/2014/main" id="{1AD9E4E0-EE0D-F7E9-B1F7-3A174774EFAF}"/>
              </a:ext>
            </a:extLst>
          </p:cNvPr>
          <p:cNvCxnSpPr>
            <a:cxnSpLocks/>
          </p:cNvCxnSpPr>
          <p:nvPr/>
        </p:nvCxnSpPr>
        <p:spPr>
          <a:xfrm flipV="1">
            <a:off x="2821877" y="2051005"/>
            <a:ext cx="14382" cy="1546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8" name="Picture 537">
            <a:extLst>
              <a:ext uri="{FF2B5EF4-FFF2-40B4-BE49-F238E27FC236}">
                <a16:creationId xmlns:a16="http://schemas.microsoft.com/office/drawing/2014/main" id="{89676126-E0E7-ADEE-A3AE-0E4EA433A049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537056" y="1151142"/>
            <a:ext cx="235410" cy="276999"/>
          </a:xfrm>
          <a:prstGeom prst="rect">
            <a:avLst/>
          </a:prstGeom>
        </p:spPr>
      </p:pic>
      <p:sp>
        <p:nvSpPr>
          <p:cNvPr id="539" name="TextBox 538">
            <a:extLst>
              <a:ext uri="{FF2B5EF4-FFF2-40B4-BE49-F238E27FC236}">
                <a16:creationId xmlns:a16="http://schemas.microsoft.com/office/drawing/2014/main" id="{579DCCF2-A2B7-841A-2092-A0F08F145E9D}"/>
              </a:ext>
            </a:extLst>
          </p:cNvPr>
          <p:cNvSpPr txBox="1"/>
          <p:nvPr/>
        </p:nvSpPr>
        <p:spPr>
          <a:xfrm>
            <a:off x="4939777" y="1137280"/>
            <a:ext cx="685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 industries</a:t>
            </a:r>
          </a:p>
        </p:txBody>
      </p:sp>
      <p:pic>
        <p:nvPicPr>
          <p:cNvPr id="540" name="Picture 539">
            <a:extLst>
              <a:ext uri="{FF2B5EF4-FFF2-40B4-BE49-F238E27FC236}">
                <a16:creationId xmlns:a16="http://schemas.microsoft.com/office/drawing/2014/main" id="{2D4EFA3A-4AE0-284B-C7ED-3FAB63CD9ABE}"/>
              </a:ext>
            </a:extLst>
          </p:cNvPr>
          <p:cNvPicPr>
            <a:picLocks noChangeAspect="1"/>
          </p:cNvPicPr>
          <p:nvPr/>
        </p:nvPicPr>
        <p:blipFill rotWithShape="1">
          <a:blip r:embed="rId21"/>
          <a:srcRect l="14381" t="4832" r="17948" b="3068"/>
          <a:stretch/>
        </p:blipFill>
        <p:spPr>
          <a:xfrm>
            <a:off x="5542828" y="766501"/>
            <a:ext cx="205110" cy="313535"/>
          </a:xfrm>
          <a:prstGeom prst="rect">
            <a:avLst/>
          </a:prstGeom>
        </p:spPr>
      </p:pic>
      <p:cxnSp>
        <p:nvCxnSpPr>
          <p:cNvPr id="541" name="Straight Connector 540">
            <a:extLst>
              <a:ext uri="{FF2B5EF4-FFF2-40B4-BE49-F238E27FC236}">
                <a16:creationId xmlns:a16="http://schemas.microsoft.com/office/drawing/2014/main" id="{BAD9BBCF-3912-A8EC-40A4-A53FAE8D5EB5}"/>
              </a:ext>
            </a:extLst>
          </p:cNvPr>
          <p:cNvCxnSpPr>
            <a:cxnSpLocks/>
          </p:cNvCxnSpPr>
          <p:nvPr/>
        </p:nvCxnSpPr>
        <p:spPr>
          <a:xfrm>
            <a:off x="3236702" y="1407882"/>
            <a:ext cx="4442" cy="2361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2" name="Picture 541">
            <a:extLst>
              <a:ext uri="{FF2B5EF4-FFF2-40B4-BE49-F238E27FC236}">
                <a16:creationId xmlns:a16="http://schemas.microsoft.com/office/drawing/2014/main" id="{E93FEF48-9A4D-EB6B-0EF5-69DEF4337BAA}"/>
              </a:ext>
            </a:extLst>
          </p:cNvPr>
          <p:cNvPicPr>
            <a:picLocks noChangeAspect="1"/>
          </p:cNvPicPr>
          <p:nvPr/>
        </p:nvPicPr>
        <p:blipFill rotWithShape="1">
          <a:blip r:embed="rId44"/>
          <a:srcRect l="9153" t="6181" r="5466" b="6324"/>
          <a:stretch/>
        </p:blipFill>
        <p:spPr>
          <a:xfrm>
            <a:off x="4896222" y="905073"/>
            <a:ext cx="259539" cy="245554"/>
          </a:xfrm>
          <a:prstGeom prst="rect">
            <a:avLst/>
          </a:prstGeom>
        </p:spPr>
      </p:pic>
      <p:sp>
        <p:nvSpPr>
          <p:cNvPr id="543" name="TextBox 542">
            <a:extLst>
              <a:ext uri="{FF2B5EF4-FFF2-40B4-BE49-F238E27FC236}">
                <a16:creationId xmlns:a16="http://schemas.microsoft.com/office/drawing/2014/main" id="{C8DE8EF0-9105-EAA7-E2C2-652CE8B99ADA}"/>
              </a:ext>
            </a:extLst>
          </p:cNvPr>
          <p:cNvSpPr txBox="1"/>
          <p:nvPr/>
        </p:nvSpPr>
        <p:spPr>
          <a:xfrm>
            <a:off x="4490103" y="1121233"/>
            <a:ext cx="5602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Plans &amp; wishes</a:t>
            </a:r>
          </a:p>
        </p:txBody>
      </p:sp>
      <p:cxnSp>
        <p:nvCxnSpPr>
          <p:cNvPr id="544" name="Straight Connector 543">
            <a:extLst>
              <a:ext uri="{FF2B5EF4-FFF2-40B4-BE49-F238E27FC236}">
                <a16:creationId xmlns:a16="http://schemas.microsoft.com/office/drawing/2014/main" id="{8611DDC8-479C-277A-8D5D-4A0DCB1A86D1}"/>
              </a:ext>
            </a:extLst>
          </p:cNvPr>
          <p:cNvCxnSpPr>
            <a:cxnSpLocks/>
            <a:stCxn id="527" idx="2"/>
          </p:cNvCxnSpPr>
          <p:nvPr/>
        </p:nvCxnSpPr>
        <p:spPr>
          <a:xfrm flipH="1">
            <a:off x="2805700" y="1190879"/>
            <a:ext cx="17942" cy="43785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" name="Cloud Callout 474">
            <a:extLst>
              <a:ext uri="{FF2B5EF4-FFF2-40B4-BE49-F238E27FC236}">
                <a16:creationId xmlns:a16="http://schemas.microsoft.com/office/drawing/2014/main" id="{FB6EAA59-ACF5-0A98-8A9F-A7097DFE5E0B}"/>
              </a:ext>
            </a:extLst>
          </p:cNvPr>
          <p:cNvSpPr/>
          <p:nvPr/>
        </p:nvSpPr>
        <p:spPr>
          <a:xfrm>
            <a:off x="5851326" y="889979"/>
            <a:ext cx="960299" cy="962610"/>
          </a:xfrm>
          <a:prstGeom prst="cloudCallout">
            <a:avLst>
              <a:gd name="adj1" fmla="val -59553"/>
              <a:gd name="adj2" fmla="val 34473"/>
            </a:avLst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Present, perfect &amp; future tenses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Modal verbs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Conditional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Justified opinions</a:t>
            </a:r>
          </a:p>
          <a:p>
            <a:pPr algn="ctr"/>
            <a:r>
              <a:rPr lang="en-US" sz="5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phrases </a:t>
            </a:r>
          </a:p>
        </p:txBody>
      </p:sp>
      <p:pic>
        <p:nvPicPr>
          <p:cNvPr id="503" name="Picture 502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3991912" y="3097369"/>
            <a:ext cx="222006" cy="257918"/>
          </a:xfrm>
          <a:prstGeom prst="rect">
            <a:avLst/>
          </a:prstGeom>
        </p:spPr>
      </p:pic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5821934" y="7411662"/>
            <a:ext cx="185714" cy="72767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7" name="Picture 386">
            <a:extLst>
              <a:ext uri="{FF2B5EF4-FFF2-40B4-BE49-F238E27FC236}">
                <a16:creationId xmlns:a16="http://schemas.microsoft.com/office/drawing/2014/main" id="{55E46D66-FCD2-458E-87AF-7A4CF19356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12191" y="7407600"/>
            <a:ext cx="260119" cy="205356"/>
          </a:xfrm>
          <a:prstGeom prst="rect">
            <a:avLst/>
          </a:prstGeom>
        </p:spPr>
      </p:pic>
      <p:sp>
        <p:nvSpPr>
          <p:cNvPr id="465" name="TextBox 464">
            <a:extLst>
              <a:ext uri="{FF2B5EF4-FFF2-40B4-BE49-F238E27FC236}">
                <a16:creationId xmlns:a16="http://schemas.microsoft.com/office/drawing/2014/main" id="{EFAA5053-E848-4287-B489-FB743BA380E9}"/>
              </a:ext>
            </a:extLst>
          </p:cNvPr>
          <p:cNvSpPr txBox="1"/>
          <p:nvPr/>
        </p:nvSpPr>
        <p:spPr>
          <a:xfrm>
            <a:off x="5145970" y="7274235"/>
            <a:ext cx="76021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 I live</a:t>
            </a:r>
          </a:p>
        </p:txBody>
      </p:sp>
      <p:pic>
        <p:nvPicPr>
          <p:cNvPr id="509" name="Picture 508">
            <a:extLst>
              <a:ext uri="{FF2B5EF4-FFF2-40B4-BE49-F238E27FC236}">
                <a16:creationId xmlns:a16="http://schemas.microsoft.com/office/drawing/2014/main" id="{31770194-E317-2620-8C65-5E2B9890017E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425319" y="7377897"/>
            <a:ext cx="353485" cy="198376"/>
          </a:xfrm>
          <a:prstGeom prst="rect">
            <a:avLst/>
          </a:prstGeom>
        </p:spPr>
      </p:pic>
      <p:pic>
        <p:nvPicPr>
          <p:cNvPr id="516" name="Picture 515">
            <a:extLst>
              <a:ext uri="{FF2B5EF4-FFF2-40B4-BE49-F238E27FC236}">
                <a16:creationId xmlns:a16="http://schemas.microsoft.com/office/drawing/2014/main" id="{57807C5D-9284-C5EA-35EB-552CAF17C09B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6568440" y="4751954"/>
            <a:ext cx="251038" cy="231845"/>
          </a:xfrm>
          <a:prstGeom prst="rect">
            <a:avLst/>
          </a:prstGeom>
        </p:spPr>
      </p:pic>
      <p:sp>
        <p:nvSpPr>
          <p:cNvPr id="513" name="Cloud Callout 474">
            <a:extLst>
              <a:ext uri="{FF2B5EF4-FFF2-40B4-BE49-F238E27FC236}">
                <a16:creationId xmlns:a16="http://schemas.microsoft.com/office/drawing/2014/main" id="{C4E77C99-6767-DBED-0148-4AA79CA972F3}"/>
              </a:ext>
            </a:extLst>
          </p:cNvPr>
          <p:cNvSpPr/>
          <p:nvPr/>
        </p:nvSpPr>
        <p:spPr>
          <a:xfrm>
            <a:off x="1660352" y="1071478"/>
            <a:ext cx="949885" cy="759614"/>
          </a:xfrm>
          <a:prstGeom prst="cloudCallout">
            <a:avLst>
              <a:gd name="adj1" fmla="val -58185"/>
              <a:gd name="adj2" fmla="val 49612"/>
            </a:avLst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Present, perfect &amp; future tenses</a:t>
            </a:r>
          </a:p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Justified opinions</a:t>
            </a:r>
          </a:p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Modal verbs</a:t>
            </a:r>
          </a:p>
          <a:p>
            <a:pPr algn="ctr"/>
            <a:r>
              <a:rPr lang="en-US" sz="5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Complex phrases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5190884" y="1497629"/>
            <a:ext cx="734503" cy="732755"/>
            <a:chOff x="5153870" y="1140919"/>
            <a:chExt cx="734503" cy="732755"/>
          </a:xfrm>
        </p:grpSpPr>
        <p:sp>
          <p:nvSpPr>
            <p:cNvPr id="306" name="Oval 305">
              <a:extLst>
                <a:ext uri="{FF2B5EF4-FFF2-40B4-BE49-F238E27FC236}">
                  <a16:creationId xmlns:a16="http://schemas.microsoft.com/office/drawing/2014/main" id="{67D857C8-6DBF-1441-BED6-4FF1EB531C36}"/>
                </a:ext>
              </a:extLst>
            </p:cNvPr>
            <p:cNvSpPr/>
            <p:nvPr/>
          </p:nvSpPr>
          <p:spPr>
            <a:xfrm>
              <a:off x="5153870" y="1140919"/>
              <a:ext cx="734503" cy="73275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1"/>
            </a:p>
          </p:txBody>
        </p:sp>
        <p:sp>
          <p:nvSpPr>
            <p:cNvPr id="307" name="Oval 306">
              <a:extLst>
                <a:ext uri="{FF2B5EF4-FFF2-40B4-BE49-F238E27FC236}">
                  <a16:creationId xmlns:a16="http://schemas.microsoft.com/office/drawing/2014/main" id="{FA468CC4-DA3D-D04C-A0F3-908B66B1ED58}"/>
                </a:ext>
              </a:extLst>
            </p:cNvPr>
            <p:cNvSpPr/>
            <p:nvPr/>
          </p:nvSpPr>
          <p:spPr>
            <a:xfrm>
              <a:off x="5248559" y="1232728"/>
              <a:ext cx="529612" cy="5072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1"/>
            </a:p>
          </p:txBody>
        </p:sp>
        <p:sp>
          <p:nvSpPr>
            <p:cNvPr id="309" name="TextBox 308">
              <a:extLst>
                <a:ext uri="{FF2B5EF4-FFF2-40B4-BE49-F238E27FC236}">
                  <a16:creationId xmlns:a16="http://schemas.microsoft.com/office/drawing/2014/main" id="{B87A07DE-C984-5043-ABB4-D3D967D43357}"/>
                </a:ext>
              </a:extLst>
            </p:cNvPr>
            <p:cNvSpPr txBox="1"/>
            <p:nvPr/>
          </p:nvSpPr>
          <p:spPr>
            <a:xfrm>
              <a:off x="5212436" y="1297613"/>
              <a:ext cx="613965" cy="5070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95" b="1" dirty="0"/>
                <a:t>11</a:t>
              </a:r>
            </a:p>
          </p:txBody>
        </p:sp>
        <p:sp>
          <p:nvSpPr>
            <p:cNvPr id="310" name="TextBox 309">
              <a:extLst>
                <a:ext uri="{FF2B5EF4-FFF2-40B4-BE49-F238E27FC236}">
                  <a16:creationId xmlns:a16="http://schemas.microsoft.com/office/drawing/2014/main" id="{2BE9DFE9-D2AE-C14C-AB63-41C6DF192559}"/>
                </a:ext>
              </a:extLst>
            </p:cNvPr>
            <p:cNvSpPr txBox="1"/>
            <p:nvPr/>
          </p:nvSpPr>
          <p:spPr>
            <a:xfrm>
              <a:off x="5271596" y="1275855"/>
              <a:ext cx="472309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75" b="1" dirty="0"/>
                <a:t>YEAR</a:t>
              </a:r>
            </a:p>
          </p:txBody>
        </p:sp>
      </p:grpSp>
      <p:sp>
        <p:nvSpPr>
          <p:cNvPr id="337" name="Oval 336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755680" y="1454027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GCSE MOCK EXAM 1</a:t>
            </a:r>
          </a:p>
        </p:txBody>
      </p:sp>
      <p:sp>
        <p:nvSpPr>
          <p:cNvPr id="524" name="Cloud Callout 474">
            <a:extLst>
              <a:ext uri="{FF2B5EF4-FFF2-40B4-BE49-F238E27FC236}">
                <a16:creationId xmlns:a16="http://schemas.microsoft.com/office/drawing/2014/main" id="{09211B45-28B7-28FE-D827-48AA70F209C5}"/>
              </a:ext>
            </a:extLst>
          </p:cNvPr>
          <p:cNvSpPr/>
          <p:nvPr/>
        </p:nvSpPr>
        <p:spPr>
          <a:xfrm>
            <a:off x="3412368" y="930660"/>
            <a:ext cx="887888" cy="826037"/>
          </a:xfrm>
          <a:prstGeom prst="cloudCallout">
            <a:avLst>
              <a:gd name="adj1" fmla="val -51954"/>
              <a:gd name="adj2" fmla="val 5793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Present, perfect &amp; future tenses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Modal verbs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Conditional</a:t>
            </a:r>
          </a:p>
          <a:p>
            <a:pPr algn="ctr"/>
            <a:r>
              <a:rPr lang="en-US" sz="5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Justified opinions </a:t>
            </a:r>
          </a:p>
        </p:txBody>
      </p:sp>
      <p:pic>
        <p:nvPicPr>
          <p:cNvPr id="514" name="Picture 513">
            <a:extLst>
              <a:ext uri="{FF2B5EF4-FFF2-40B4-BE49-F238E27FC236}">
                <a16:creationId xmlns:a16="http://schemas.microsoft.com/office/drawing/2014/main" id="{5249D6F5-85B0-4424-B2A3-1D12DC9CBE32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6351" r="3753"/>
          <a:stretch/>
        </p:blipFill>
        <p:spPr>
          <a:xfrm>
            <a:off x="60422" y="3817503"/>
            <a:ext cx="219081" cy="26559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3734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F83C971391EC40A9B190208F7198CD" ma:contentTypeVersion="10" ma:contentTypeDescription="Create a new document." ma:contentTypeScope="" ma:versionID="c9b2cf104d47b730948c5aeca5cc1335">
  <xsd:schema xmlns:xsd="http://www.w3.org/2001/XMLSchema" xmlns:xs="http://www.w3.org/2001/XMLSchema" xmlns:p="http://schemas.microsoft.com/office/2006/metadata/properties" xmlns:ns2="af6c0c86-ab6d-4d54-a888-0fb3275dc6c0" xmlns:ns3="f8e34ed7-8d2a-4bfd-8ac8-c88fae92a147" targetNamespace="http://schemas.microsoft.com/office/2006/metadata/properties" ma:root="true" ma:fieldsID="4423067d74988cc5025e334f8ff3c828" ns2:_="" ns3:_="">
    <xsd:import namespace="af6c0c86-ab6d-4d54-a888-0fb3275dc6c0"/>
    <xsd:import namespace="f8e34ed7-8d2a-4bfd-8ac8-c88fae92a14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6c0c86-ab6d-4d54-a888-0fb3275dc6c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e34ed7-8d2a-4bfd-8ac8-c88fae92a1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f6c0c86-ab6d-4d54-a888-0fb3275dc6c0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FC6856-2AED-4FE6-87DC-4EA5C83A75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6c0c86-ab6d-4d54-a888-0fb3275dc6c0"/>
    <ds:schemaRef ds:uri="f8e34ed7-8d2a-4bfd-8ac8-c88fae92a1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D74D5F-BBF9-4326-B285-8A4EF15C634C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af6c0c86-ab6d-4d54-a888-0fb3275dc6c0"/>
    <ds:schemaRef ds:uri="http://schemas.microsoft.com/office/2006/metadata/properties"/>
    <ds:schemaRef ds:uri="f8e34ed7-8d2a-4bfd-8ac8-c88fae92a14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085C293-F31F-4233-9793-3087714739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5829</TotalTime>
  <Words>726</Words>
  <Application>Microsoft Office PowerPoint</Application>
  <PresentationFormat>A4 Paper (210x297 mm)</PresentationFormat>
  <Paragraphs>315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Times New Roman</vt:lpstr>
      <vt:lpstr>Verdana</vt:lpstr>
      <vt:lpstr>Office Theme</vt:lpstr>
      <vt:lpstr>PowerPoint Presentation</vt:lpstr>
      <vt:lpstr>PowerPoint Presentation</vt:lpstr>
    </vt:vector>
  </TitlesOfParts>
  <Company>Wadebridge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 Mallett</dc:creator>
  <cp:lastModifiedBy>B Marsden</cp:lastModifiedBy>
  <cp:revision>324</cp:revision>
  <cp:lastPrinted>2020-07-01T18:08:43Z</cp:lastPrinted>
  <dcterms:created xsi:type="dcterms:W3CDTF">2019-10-28T16:02:33Z</dcterms:created>
  <dcterms:modified xsi:type="dcterms:W3CDTF">2022-07-05T09:03:54Z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0x01010024F83C971391EC40A9B190208F7198CD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</Properties>
</file>