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8" r:id="rId5"/>
  </p:sldIdLst>
  <p:sldSz cx="9601200" cy="12801600" type="A3"/>
  <p:notesSz cx="9799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BF95DF"/>
    <a:srgbClr val="CE0280"/>
    <a:srgbClr val="FF0000"/>
    <a:srgbClr val="EAE50D"/>
    <a:srgbClr val="FEDEFC"/>
    <a:srgbClr val="FDCBFB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62" d="100"/>
          <a:sy n="62" d="100"/>
        </p:scale>
        <p:origin x="28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246510" cy="720281"/>
          </a:xfrm>
          <a:prstGeom prst="rect">
            <a:avLst/>
          </a:prstGeom>
        </p:spPr>
        <p:txBody>
          <a:bodyPr vert="horz" lIns="132013" tIns="66007" rIns="132013" bIns="66007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0861" y="2"/>
            <a:ext cx="4246510" cy="720281"/>
          </a:xfrm>
          <a:prstGeom prst="rect">
            <a:avLst/>
          </a:prstGeom>
        </p:spPr>
        <p:txBody>
          <a:bodyPr vert="horz" lIns="132013" tIns="66007" rIns="132013" bIns="66007" rtlCol="0"/>
          <a:lstStyle>
            <a:lvl1pPr algn="r">
              <a:defRPr sz="1700"/>
            </a:lvl1pPr>
          </a:lstStyle>
          <a:p>
            <a:fld id="{24D8555F-C3BB-41E5-99E3-408F2C4C712C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82925" y="1795463"/>
            <a:ext cx="36337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013" tIns="66007" rIns="132013" bIns="6600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964" y="6908711"/>
            <a:ext cx="7839710" cy="5652582"/>
          </a:xfrm>
          <a:prstGeom prst="rect">
            <a:avLst/>
          </a:prstGeom>
        </p:spPr>
        <p:txBody>
          <a:bodyPr vert="horz" lIns="132013" tIns="66007" rIns="132013" bIns="66007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5485"/>
            <a:ext cx="4246510" cy="720279"/>
          </a:xfrm>
          <a:prstGeom prst="rect">
            <a:avLst/>
          </a:prstGeom>
        </p:spPr>
        <p:txBody>
          <a:bodyPr vert="horz" lIns="132013" tIns="66007" rIns="132013" bIns="66007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0861" y="13635485"/>
            <a:ext cx="4246510" cy="720279"/>
          </a:xfrm>
          <a:prstGeom prst="rect">
            <a:avLst/>
          </a:prstGeom>
        </p:spPr>
        <p:txBody>
          <a:bodyPr vert="horz" lIns="132013" tIns="66007" rIns="132013" bIns="66007" rtlCol="0" anchor="b"/>
          <a:lstStyle>
            <a:lvl1pPr algn="r">
              <a:defRPr sz="17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84488" y="1949450"/>
            <a:ext cx="3943350" cy="5259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07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362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15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64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66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73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79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8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26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68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26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23/09/2024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80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8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5" Type="http://schemas.openxmlformats.org/officeDocument/2006/relationships/image" Target="../media/image22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image" Target="../media/image26.png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24" Type="http://schemas.openxmlformats.org/officeDocument/2006/relationships/image" Target="../media/image21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23" Type="http://schemas.openxmlformats.org/officeDocument/2006/relationships/image" Target="../media/image20.png"/><Relationship Id="rId28" Type="http://schemas.openxmlformats.org/officeDocument/2006/relationships/image" Target="../media/image25.png"/><Relationship Id="rId10" Type="http://schemas.openxmlformats.org/officeDocument/2006/relationships/image" Target="../media/image7.png"/><Relationship Id="rId19" Type="http://schemas.openxmlformats.org/officeDocument/2006/relationships/image" Target="../media/image16.png"/><Relationship Id="rId4" Type="http://schemas.openxmlformats.org/officeDocument/2006/relationships/image" Target="../media/image1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png"/><Relationship Id="rId30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Cloud Callout 366"/>
          <p:cNvSpPr/>
          <p:nvPr/>
        </p:nvSpPr>
        <p:spPr>
          <a:xfrm>
            <a:off x="4309746" y="4430232"/>
            <a:ext cx="1267806" cy="834216"/>
          </a:xfrm>
          <a:prstGeom prst="cloudCallout">
            <a:avLst>
              <a:gd name="adj1" fmla="val -58002"/>
              <a:gd name="adj2" fmla="val 86488"/>
            </a:avLst>
          </a:prstGeom>
          <a:ln>
            <a:solidFill>
              <a:srgbClr val="BF95D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Superlatives</a:t>
            </a:r>
          </a:p>
          <a:p>
            <a:pPr algn="ctr"/>
            <a:r>
              <a:rPr lang="en-US" sz="646" b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</a:t>
            </a:r>
          </a:p>
          <a:p>
            <a:pPr algn="ctr"/>
            <a:r>
              <a:rPr lang="en-US" sz="646" b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646" b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Infinitives </a:t>
            </a:r>
          </a:p>
          <a:p>
            <a:pPr algn="ctr"/>
            <a:r>
              <a:rPr lang="en-US" sz="646" b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Near future </a:t>
            </a:r>
          </a:p>
          <a:p>
            <a:pPr algn="ctr"/>
            <a:r>
              <a:rPr lang="en-US" sz="646" b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 pronouns</a:t>
            </a:r>
            <a:endParaRPr lang="en-US" sz="646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0" name="Cloud Callout 349"/>
          <p:cNvSpPr/>
          <p:nvPr/>
        </p:nvSpPr>
        <p:spPr>
          <a:xfrm>
            <a:off x="8398784" y="5401693"/>
            <a:ext cx="1184571" cy="730753"/>
          </a:xfrm>
          <a:prstGeom prst="cloudCallout">
            <a:avLst>
              <a:gd name="adj1" fmla="val -58002"/>
              <a:gd name="adj2" fmla="val 86488"/>
            </a:avLst>
          </a:prstGeom>
          <a:ln>
            <a:solidFill>
              <a:srgbClr val="BF95D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Adjectival agreement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continuous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 and </a:t>
            </a:r>
            <a:r>
              <a:rPr lang="en-US" sz="646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estar</a:t>
            </a:r>
            <a:endParaRPr lang="en-US" sz="646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522721" y="7023684"/>
            <a:ext cx="2599156" cy="47371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1" name="Cloud Callout 420"/>
          <p:cNvSpPr/>
          <p:nvPr/>
        </p:nvSpPr>
        <p:spPr>
          <a:xfrm>
            <a:off x="3883438" y="7348598"/>
            <a:ext cx="1273113" cy="644683"/>
          </a:xfrm>
          <a:prstGeom prst="cloudCallout">
            <a:avLst>
              <a:gd name="adj1" fmla="val -62102"/>
              <a:gd name="adj2" fmla="val -36896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CE02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Comparative</a:t>
            </a:r>
          </a:p>
          <a:p>
            <a:pPr algn="ctr"/>
            <a:r>
              <a:rPr lang="en-US" sz="646" b="1" dirty="0">
                <a:solidFill>
                  <a:srgbClr val="CE02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Superlative</a:t>
            </a:r>
          </a:p>
          <a:p>
            <a:pPr algn="ctr"/>
            <a:r>
              <a:rPr lang="en-US" sz="646" b="1" dirty="0">
                <a:solidFill>
                  <a:srgbClr val="CE02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Imperative</a:t>
            </a:r>
          </a:p>
          <a:p>
            <a:pPr algn="ctr"/>
            <a:r>
              <a:rPr lang="en-US" sz="646" b="1" dirty="0">
                <a:solidFill>
                  <a:srgbClr val="CE02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Time-frames</a:t>
            </a:r>
          </a:p>
        </p:txBody>
      </p:sp>
      <p:sp>
        <p:nvSpPr>
          <p:cNvPr id="419" name="Cloud Callout 418"/>
          <p:cNvSpPr/>
          <p:nvPr/>
        </p:nvSpPr>
        <p:spPr>
          <a:xfrm>
            <a:off x="296162" y="6370740"/>
            <a:ext cx="1165373" cy="1112652"/>
          </a:xfrm>
          <a:prstGeom prst="cloudCallout">
            <a:avLst>
              <a:gd name="adj1" fmla="val 80629"/>
              <a:gd name="adj2" fmla="val 7319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Near future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tenses together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Adjectival agreement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Conditional 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Near future</a:t>
            </a:r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768853" y="8617637"/>
            <a:ext cx="1976949" cy="1692414"/>
          </a:xfrm>
          <a:prstGeom prst="blockArc">
            <a:avLst>
              <a:gd name="adj1" fmla="val 10800009"/>
              <a:gd name="adj2" fmla="val 1572"/>
              <a:gd name="adj3" fmla="val 2764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5215791" y="6995330"/>
            <a:ext cx="2145258" cy="4480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2150912" y="9937058"/>
            <a:ext cx="5698706" cy="4512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7" name="Cloud Callout 416"/>
          <p:cNvSpPr/>
          <p:nvPr/>
        </p:nvSpPr>
        <p:spPr>
          <a:xfrm>
            <a:off x="7659550" y="7883233"/>
            <a:ext cx="1388485" cy="802895"/>
          </a:xfrm>
          <a:prstGeom prst="cloudCallout">
            <a:avLst>
              <a:gd name="adj1" fmla="val -27787"/>
              <a:gd name="adj2" fmla="val 86536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Preterite</a:t>
            </a:r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tense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Irregular verbs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Sequencers</a:t>
            </a:r>
          </a:p>
        </p:txBody>
      </p:sp>
      <p:sp>
        <p:nvSpPr>
          <p:cNvPr id="352" name="Cloud Callout 351"/>
          <p:cNvSpPr/>
          <p:nvPr/>
        </p:nvSpPr>
        <p:spPr>
          <a:xfrm>
            <a:off x="3772295" y="9862302"/>
            <a:ext cx="1468042" cy="827881"/>
          </a:xfrm>
          <a:prstGeom prst="cloudCallout">
            <a:avLst>
              <a:gd name="adj1" fmla="val 73688"/>
              <a:gd name="adj2" fmla="val -15796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CE02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Quantifiers</a:t>
            </a:r>
          </a:p>
          <a:p>
            <a:pPr algn="ctr"/>
            <a:r>
              <a:rPr lang="en-US" sz="646" b="1" dirty="0">
                <a:solidFill>
                  <a:srgbClr val="CE02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Irregular verbs</a:t>
            </a:r>
          </a:p>
          <a:p>
            <a:pPr algn="ctr"/>
            <a:r>
              <a:rPr lang="en-US" sz="646" b="1" dirty="0">
                <a:solidFill>
                  <a:srgbClr val="CE02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Future tense</a:t>
            </a:r>
          </a:p>
          <a:p>
            <a:pPr algn="ctr"/>
            <a:r>
              <a:rPr lang="en-US" sz="646" b="1" dirty="0">
                <a:solidFill>
                  <a:srgbClr val="CE02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two tenses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1329451" y="10037058"/>
            <a:ext cx="1812014" cy="1610283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7" name="Cloud Callout 346"/>
          <p:cNvSpPr/>
          <p:nvPr/>
        </p:nvSpPr>
        <p:spPr>
          <a:xfrm>
            <a:off x="360614" y="8762868"/>
            <a:ext cx="1226005" cy="1074049"/>
          </a:xfrm>
          <a:prstGeom prst="cloudCallout">
            <a:avLst>
              <a:gd name="adj1" fmla="val 96397"/>
              <a:gd name="adj2" fmla="val 6521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Possessive adjectives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Irregular verbs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Numbers </a:t>
            </a:r>
            <a:endParaRPr lang="en-US" sz="3108" b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2" name="Cloud Callout 341"/>
          <p:cNvSpPr/>
          <p:nvPr/>
        </p:nvSpPr>
        <p:spPr>
          <a:xfrm>
            <a:off x="223644" y="11951875"/>
            <a:ext cx="1293808" cy="864943"/>
          </a:xfrm>
          <a:prstGeom prst="cloudCallout">
            <a:avLst>
              <a:gd name="adj1" fmla="val 64281"/>
              <a:gd name="adj2" fmla="val -144593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Opinions</a:t>
            </a:r>
          </a:p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</a:t>
            </a:r>
          </a:p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Articles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90697" y="11274129"/>
            <a:ext cx="5646432" cy="44531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1" name="Cloud Callout 340"/>
          <p:cNvSpPr/>
          <p:nvPr/>
        </p:nvSpPr>
        <p:spPr>
          <a:xfrm>
            <a:off x="3460319" y="11275635"/>
            <a:ext cx="1495252" cy="1056472"/>
          </a:xfrm>
          <a:prstGeom prst="cloudCallout">
            <a:avLst>
              <a:gd name="adj1" fmla="val -72720"/>
              <a:gd name="adj2" fmla="val -1935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Opinions</a:t>
            </a:r>
          </a:p>
          <a:p>
            <a:pPr algn="ctr"/>
            <a:r>
              <a:rPr lang="en-US" sz="646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Justifications</a:t>
            </a:r>
          </a:p>
          <a:p>
            <a:pPr algn="ctr"/>
            <a:r>
              <a:rPr lang="en-US" sz="646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Infinitive verbs</a:t>
            </a:r>
          </a:p>
          <a:p>
            <a:pPr algn="ctr"/>
            <a:r>
              <a:rPr lang="en-US" sz="646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Irregular present tense verbs</a:t>
            </a:r>
          </a:p>
          <a:p>
            <a:pPr algn="ctr"/>
            <a:r>
              <a:rPr lang="en-US" sz="646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Frequency adverbs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495235" y="8481310"/>
            <a:ext cx="5342226" cy="47531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1530264" y="7170803"/>
            <a:ext cx="1931889" cy="1617808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290713" y="5592823"/>
            <a:ext cx="2016203" cy="1692415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404390" y="5431900"/>
            <a:ext cx="5972350" cy="44804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366825" y="3928656"/>
            <a:ext cx="2384293" cy="158522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273498" y="2076500"/>
            <a:ext cx="2215525" cy="1614052"/>
          </a:xfrm>
          <a:prstGeom prst="blockArc">
            <a:avLst>
              <a:gd name="adj1" fmla="val 11062423"/>
              <a:gd name="adj2" fmla="val 1572"/>
              <a:gd name="adj3" fmla="val 27649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549594" y="3545998"/>
            <a:ext cx="5942408" cy="4346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361064" y="1775764"/>
            <a:ext cx="6012029" cy="45672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1390096" y="211485"/>
            <a:ext cx="681018" cy="534093"/>
          </a:xfrm>
          <a:prstGeom prst="triangle">
            <a:avLst>
              <a:gd name="adj" fmla="val 4536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 dirty="0"/>
          </a:p>
        </p:txBody>
      </p:sp>
      <p:grpSp>
        <p:nvGrpSpPr>
          <p:cNvPr id="7" name="Group 6"/>
          <p:cNvGrpSpPr/>
          <p:nvPr/>
        </p:nvGrpSpPr>
        <p:grpSpPr>
          <a:xfrm>
            <a:off x="7239076" y="9678827"/>
            <a:ext cx="881713" cy="946945"/>
            <a:chOff x="4931897" y="4786025"/>
            <a:chExt cx="682278" cy="732755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4931897" y="4786025"/>
              <a:ext cx="682278" cy="732755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42C74E4-6C67-AB42-B00E-14010A9DAB4A}"/>
                </a:ext>
              </a:extLst>
            </p:cNvPr>
            <p:cNvSpPr txBox="1"/>
            <p:nvPr/>
          </p:nvSpPr>
          <p:spPr>
            <a:xfrm>
              <a:off x="5031470" y="4925005"/>
              <a:ext cx="472309" cy="1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2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YEAR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8E84878-B999-3E45-A62E-A5D9A1ABF6E1}"/>
                </a:ext>
              </a:extLst>
            </p:cNvPr>
            <p:cNvSpPr txBox="1"/>
            <p:nvPr/>
          </p:nvSpPr>
          <p:spPr>
            <a:xfrm>
              <a:off x="5035600" y="4952410"/>
              <a:ext cx="472309" cy="486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83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8</a:t>
              </a:r>
            </a:p>
          </p:txBody>
        </p:sp>
      </p:grp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6891988" y="11009223"/>
            <a:ext cx="918780" cy="94694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015841" y="11154933"/>
            <a:ext cx="657936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016386" y="11237188"/>
            <a:ext cx="643163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008453" y="11222815"/>
            <a:ext cx="63602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431653" y="464554"/>
            <a:ext cx="1977743" cy="1558135"/>
          </a:xfrm>
          <a:prstGeom prst="blockArc">
            <a:avLst>
              <a:gd name="adj1" fmla="val 10885917"/>
              <a:gd name="adj2" fmla="val 156513"/>
              <a:gd name="adj3" fmla="val 2821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solidFill>
                <a:schemeClr val="tx1"/>
              </a:solidFill>
            </a:endParaRPr>
          </a:p>
        </p:txBody>
      </p:sp>
      <p:sp>
        <p:nvSpPr>
          <p:cNvPr id="226" name="TextBox 2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278121" y="12025088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 to Spain and the Spanish speaking world</a:t>
            </a: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6656383" y="11683293"/>
            <a:ext cx="352069" cy="272875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5679391" y="11181007"/>
            <a:ext cx="66753" cy="289916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427102" y="11551154"/>
            <a:ext cx="372354" cy="264277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284" idx="2"/>
          </p:cNvCxnSpPr>
          <p:nvPr/>
        </p:nvCxnSpPr>
        <p:spPr>
          <a:xfrm>
            <a:off x="1348908" y="9853966"/>
            <a:ext cx="270949" cy="489507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5274" y="5149852"/>
            <a:ext cx="949204" cy="94694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7" name="Oval 29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834754" y="5284896"/>
            <a:ext cx="684422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673626" y="5360525"/>
            <a:ext cx="900056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854841" y="5309932"/>
            <a:ext cx="61036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</a:t>
            </a:r>
          </a:p>
        </p:txBody>
      </p:sp>
      <p:sp>
        <p:nvSpPr>
          <p:cNvPr id="337" name="Oval 33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627201" y="1493601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5" b="1" dirty="0">
                <a:solidFill>
                  <a:schemeClr val="tx1"/>
                </a:solidFill>
              </a:rPr>
              <a:t>GCSE MOCK EXAM 1</a:t>
            </a:r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09072" y="887267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5" b="1" dirty="0">
              <a:solidFill>
                <a:schemeClr val="tx1"/>
              </a:solidFill>
            </a:endParaRP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250957" y="8335759"/>
            <a:ext cx="106117" cy="24796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394764" y="6774063"/>
            <a:ext cx="197188" cy="288870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8357321" y="9950737"/>
            <a:ext cx="223991" cy="12273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8544850" y="9191758"/>
            <a:ext cx="194372" cy="139689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721868" y="1054440"/>
            <a:ext cx="580607" cy="569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034" b="1" dirty="0"/>
              <a:t>FINAL </a:t>
            </a:r>
          </a:p>
          <a:p>
            <a:pPr algn="ctr"/>
            <a:r>
              <a:rPr lang="en-GB" sz="1034" b="1" dirty="0"/>
              <a:t>GCSE</a:t>
            </a:r>
          </a:p>
          <a:p>
            <a:pPr algn="ctr"/>
            <a:r>
              <a:rPr lang="en-GB" sz="1034" b="1" dirty="0"/>
              <a:t>EXAMS</a:t>
            </a: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6869280" y="5835213"/>
            <a:ext cx="41841" cy="25164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7185613" y="5193237"/>
            <a:ext cx="100297" cy="251625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42FCCB64-6E8E-704B-A5FC-31C5EF976768}"/>
              </a:ext>
            </a:extLst>
          </p:cNvPr>
          <p:cNvSpPr/>
          <p:nvPr/>
        </p:nvSpPr>
        <p:spPr>
          <a:xfrm>
            <a:off x="1514203" y="122655"/>
            <a:ext cx="7226585" cy="755650"/>
          </a:xfrm>
          <a:prstGeom prst="rect">
            <a:avLst/>
          </a:prstGeom>
          <a:noFill/>
          <a:ln>
            <a:noFill/>
          </a:ln>
        </p:spPr>
        <p:txBody>
          <a:bodyPr wrap="square" lIns="118169" tIns="59084" rIns="118169" bIns="59084">
            <a:spAutoFit/>
          </a:bodyPr>
          <a:lstStyle/>
          <a:p>
            <a:pPr algn="ctr"/>
            <a:r>
              <a:rPr lang="en-US" sz="4135" b="1" dirty="0">
                <a:ln w="0"/>
                <a:solidFill>
                  <a:schemeClr val="bg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Spanish</a:t>
            </a:r>
            <a:r>
              <a:rPr lang="en-US" sz="4135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135" b="1" dirty="0">
                <a:ln w="0"/>
                <a:solidFill>
                  <a:schemeClr val="accent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</a:t>
            </a:r>
            <a:r>
              <a:rPr lang="en-US" sz="4135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135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OMA</a:t>
            </a:r>
            <a:r>
              <a:rPr lang="en-US" sz="4135" b="1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4135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DD12D7C3-F74F-F142-A171-DD87E7D05E16}"/>
              </a:ext>
            </a:extLst>
          </p:cNvPr>
          <p:cNvCxnSpPr>
            <a:cxnSpLocks/>
          </p:cNvCxnSpPr>
          <p:nvPr/>
        </p:nvCxnSpPr>
        <p:spPr>
          <a:xfrm>
            <a:off x="2790224" y="9690388"/>
            <a:ext cx="4174" cy="2603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22EAEF89-2C52-D84A-8020-06C17C183A16}"/>
              </a:ext>
            </a:extLst>
          </p:cNvPr>
          <p:cNvCxnSpPr>
            <a:cxnSpLocks/>
          </p:cNvCxnSpPr>
          <p:nvPr/>
        </p:nvCxnSpPr>
        <p:spPr>
          <a:xfrm flipH="1">
            <a:off x="6529059" y="11106566"/>
            <a:ext cx="236017" cy="262598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Oval 235">
            <a:extLst>
              <a:ext uri="{FF2B5EF4-FFF2-40B4-BE49-F238E27FC236}">
                <a16:creationId xmlns:a16="http://schemas.microsoft.com/office/drawing/2014/main" id="{7F4C721F-A477-B84C-9DF6-A229E827A2CF}"/>
              </a:ext>
            </a:extLst>
          </p:cNvPr>
          <p:cNvSpPr/>
          <p:nvPr/>
        </p:nvSpPr>
        <p:spPr>
          <a:xfrm>
            <a:off x="1673520" y="1421739"/>
            <a:ext cx="934970" cy="93095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5" b="1" dirty="0">
                <a:solidFill>
                  <a:schemeClr val="tx1"/>
                </a:solidFill>
              </a:rPr>
              <a:t>GCSE MOCK EXAM 2</a:t>
            </a:r>
          </a:p>
        </p:txBody>
      </p: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E18405FC-2422-AA4B-BFEA-07669CFE5A97}"/>
              </a:ext>
            </a:extLst>
          </p:cNvPr>
          <p:cNvCxnSpPr>
            <a:cxnSpLocks/>
          </p:cNvCxnSpPr>
          <p:nvPr/>
        </p:nvCxnSpPr>
        <p:spPr>
          <a:xfrm flipH="1">
            <a:off x="6426917" y="5217010"/>
            <a:ext cx="48507" cy="23903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H="1" flipV="1">
            <a:off x="1944790" y="8542009"/>
            <a:ext cx="41455" cy="4096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282DA3EC-00BF-4A25-BE7A-6C9D9A58A009}"/>
              </a:ext>
            </a:extLst>
          </p:cNvPr>
          <p:cNvSpPr txBox="1"/>
          <p:nvPr/>
        </p:nvSpPr>
        <p:spPr>
          <a:xfrm>
            <a:off x="6240136" y="10887045"/>
            <a:ext cx="187378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Phonics and introducing myself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 flipH="1">
            <a:off x="3328517" y="11089369"/>
            <a:ext cx="189876" cy="228997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587A05BA-0362-4A09-8066-0A1E500E684E}"/>
              </a:ext>
            </a:extLst>
          </p:cNvPr>
          <p:cNvCxnSpPr>
            <a:cxnSpLocks/>
          </p:cNvCxnSpPr>
          <p:nvPr/>
        </p:nvCxnSpPr>
        <p:spPr>
          <a:xfrm flipV="1">
            <a:off x="1171544" y="11040120"/>
            <a:ext cx="403153" cy="19118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E6851C33-B03E-4B41-B6AC-391C48AE57B0}"/>
              </a:ext>
            </a:extLst>
          </p:cNvPr>
          <p:cNvCxnSpPr>
            <a:cxnSpLocks/>
          </p:cNvCxnSpPr>
          <p:nvPr/>
        </p:nvCxnSpPr>
        <p:spPr>
          <a:xfrm flipV="1">
            <a:off x="2366202" y="10321102"/>
            <a:ext cx="0" cy="2280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8D32535A-D506-4527-8E49-46ADC41D9151}"/>
              </a:ext>
            </a:extLst>
          </p:cNvPr>
          <p:cNvCxnSpPr>
            <a:cxnSpLocks/>
          </p:cNvCxnSpPr>
          <p:nvPr/>
        </p:nvCxnSpPr>
        <p:spPr>
          <a:xfrm flipH="1" flipV="1">
            <a:off x="8521406" y="9648012"/>
            <a:ext cx="243821" cy="108255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5CCE4FA5-3698-4307-9D07-E96BC1A109E2}"/>
              </a:ext>
            </a:extLst>
          </p:cNvPr>
          <p:cNvCxnSpPr>
            <a:cxnSpLocks/>
          </p:cNvCxnSpPr>
          <p:nvPr/>
        </p:nvCxnSpPr>
        <p:spPr>
          <a:xfrm flipH="1">
            <a:off x="5035709" y="9666431"/>
            <a:ext cx="1" cy="302702"/>
          </a:xfrm>
          <a:prstGeom prst="line">
            <a:avLst/>
          </a:prstGeom>
          <a:ln w="19050">
            <a:solidFill>
              <a:srgbClr val="CE028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>
            <a:extLst>
              <a:ext uri="{FF2B5EF4-FFF2-40B4-BE49-F238E27FC236}">
                <a16:creationId xmlns:a16="http://schemas.microsoft.com/office/drawing/2014/main" id="{20B4BD31-2845-4CCD-910E-C61BD8DFA020}"/>
              </a:ext>
            </a:extLst>
          </p:cNvPr>
          <p:cNvSpPr txBox="1"/>
          <p:nvPr/>
        </p:nvSpPr>
        <p:spPr>
          <a:xfrm>
            <a:off x="4278153" y="9334326"/>
            <a:ext cx="1542539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there is in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 town</a:t>
            </a:r>
          </a:p>
        </p:txBody>
      </p: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29FEBBF9-768D-4767-98DC-97445B3BF8F6}"/>
              </a:ext>
            </a:extLst>
          </p:cNvPr>
          <p:cNvCxnSpPr>
            <a:cxnSpLocks/>
            <a:stCxn id="328" idx="0"/>
          </p:cNvCxnSpPr>
          <p:nvPr/>
        </p:nvCxnSpPr>
        <p:spPr>
          <a:xfrm flipV="1">
            <a:off x="5340584" y="10317500"/>
            <a:ext cx="112907" cy="159696"/>
          </a:xfrm>
          <a:prstGeom prst="line">
            <a:avLst/>
          </a:prstGeom>
          <a:ln w="19050">
            <a:solidFill>
              <a:srgbClr val="CE028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A904963E-FF69-4E4C-85CA-9575CAA2E6E0}"/>
              </a:ext>
            </a:extLst>
          </p:cNvPr>
          <p:cNvCxnSpPr>
            <a:cxnSpLocks/>
          </p:cNvCxnSpPr>
          <p:nvPr/>
        </p:nvCxnSpPr>
        <p:spPr>
          <a:xfrm flipH="1">
            <a:off x="8371070" y="8817234"/>
            <a:ext cx="253866" cy="189078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2D1E8AB7-03D8-41E1-8650-91898B605759}"/>
              </a:ext>
            </a:extLst>
          </p:cNvPr>
          <p:cNvCxnSpPr>
            <a:cxnSpLocks/>
          </p:cNvCxnSpPr>
          <p:nvPr/>
        </p:nvCxnSpPr>
        <p:spPr>
          <a:xfrm flipV="1">
            <a:off x="3721801" y="7357147"/>
            <a:ext cx="0" cy="325134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5857B070-EF45-481D-BC3B-DF9B74846CF9}"/>
              </a:ext>
            </a:extLst>
          </p:cNvPr>
          <p:cNvCxnSpPr>
            <a:cxnSpLocks/>
          </p:cNvCxnSpPr>
          <p:nvPr/>
        </p:nvCxnSpPr>
        <p:spPr>
          <a:xfrm flipV="1">
            <a:off x="5830555" y="7415420"/>
            <a:ext cx="124405" cy="275883"/>
          </a:xfrm>
          <a:prstGeom prst="line">
            <a:avLst/>
          </a:prstGeom>
          <a:ln w="19050">
            <a:solidFill>
              <a:srgbClr val="BF95D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Rectangle 187">
            <a:extLst>
              <a:ext uri="{FF2B5EF4-FFF2-40B4-BE49-F238E27FC236}">
                <a16:creationId xmlns:a16="http://schemas.microsoft.com/office/drawing/2014/main" id="{5678C522-1113-E34B-BC17-1ABABF46A0EE}"/>
              </a:ext>
            </a:extLst>
          </p:cNvPr>
          <p:cNvSpPr/>
          <p:nvPr/>
        </p:nvSpPr>
        <p:spPr>
          <a:xfrm>
            <a:off x="614899" y="233760"/>
            <a:ext cx="891589" cy="516995"/>
          </a:xfrm>
          <a:prstGeom prst="rect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txBody>
          <a:bodyPr wrap="square" lIns="118169" tIns="59084" rIns="118169" bIns="59084">
            <a:spAutoFit/>
          </a:bodyPr>
          <a:lstStyle/>
          <a:p>
            <a:pPr algn="ctr"/>
            <a:r>
              <a:rPr lang="en-US" sz="1292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 LEVEL SPANISH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3915" y="19891"/>
            <a:ext cx="1022042" cy="6946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46144" y="11285551"/>
            <a:ext cx="267955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MY LIFE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2390348" y="11289149"/>
            <a:ext cx="1270377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MY FREE TIME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 rot="16200000">
            <a:off x="428140" y="9971639"/>
            <a:ext cx="267955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SCHOOL LIFE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252" name="TextBox 251"/>
          <p:cNvSpPr txBox="1"/>
          <p:nvPr/>
        </p:nvSpPr>
        <p:spPr>
          <a:xfrm>
            <a:off x="2080927" y="9916606"/>
            <a:ext cx="267955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MY FAMILY AND FRIENDS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254" name="TextBox 253"/>
          <p:cNvSpPr txBox="1"/>
          <p:nvPr/>
        </p:nvSpPr>
        <p:spPr>
          <a:xfrm>
            <a:off x="5296819" y="9976638"/>
            <a:ext cx="2679551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MY TOWN AND AREA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22EAEF89-2C52-D84A-8020-06C17C183A16}"/>
              </a:ext>
            </a:extLst>
          </p:cNvPr>
          <p:cNvCxnSpPr>
            <a:cxnSpLocks/>
          </p:cNvCxnSpPr>
          <p:nvPr/>
        </p:nvCxnSpPr>
        <p:spPr>
          <a:xfrm flipV="1">
            <a:off x="6128154" y="11698429"/>
            <a:ext cx="111982" cy="395582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Box 25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308203" y="12042786"/>
            <a:ext cx="1662443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Describing my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personality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282DA3EC-00BF-4A25-BE7A-6C9D9A58A009}"/>
              </a:ext>
            </a:extLst>
          </p:cNvPr>
          <p:cNvSpPr txBox="1"/>
          <p:nvPr/>
        </p:nvSpPr>
        <p:spPr>
          <a:xfrm>
            <a:off x="4775876" y="10878653"/>
            <a:ext cx="1873780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Small numbers, age and how many siblings I have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22EAEF89-2C52-D84A-8020-06C17C183A16}"/>
              </a:ext>
            </a:extLst>
          </p:cNvPr>
          <p:cNvCxnSpPr>
            <a:cxnSpLocks/>
          </p:cNvCxnSpPr>
          <p:nvPr/>
        </p:nvCxnSpPr>
        <p:spPr>
          <a:xfrm flipV="1">
            <a:off x="5340584" y="11639791"/>
            <a:ext cx="32733" cy="225306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071711" y="11011196"/>
            <a:ext cx="1662443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75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Colours</a:t>
            </a:r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pets</a:t>
            </a:r>
          </a:p>
          <a:p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335126" y="11907602"/>
            <a:ext cx="1662443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numbers and my birthday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22EAEF89-2C52-D84A-8020-06C17C183A16}"/>
              </a:ext>
            </a:extLst>
          </p:cNvPr>
          <p:cNvCxnSpPr>
            <a:cxnSpLocks/>
          </p:cNvCxnSpPr>
          <p:nvPr/>
        </p:nvCxnSpPr>
        <p:spPr>
          <a:xfrm>
            <a:off x="4947528" y="11231304"/>
            <a:ext cx="467416" cy="137860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 flipH="1" flipV="1">
            <a:off x="3402541" y="11639791"/>
            <a:ext cx="58676" cy="310034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 flipV="1">
            <a:off x="2560679" y="11685211"/>
            <a:ext cx="41762" cy="273750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>
            <a:off x="2726992" y="11041839"/>
            <a:ext cx="7035" cy="231821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6" name="TextBox 27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674263" y="11932966"/>
            <a:ext cx="1662443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 like to do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904681" y="10788984"/>
            <a:ext cx="1338854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 do and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how often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870155" y="10793921"/>
            <a:ext cx="1662443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Weather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652550" y="11957982"/>
            <a:ext cx="1662443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sports I do 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0" name="TextBox 27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5982887">
            <a:off x="550967" y="11759751"/>
            <a:ext cx="1662443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subjects I study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6200000">
            <a:off x="188011" y="11075555"/>
            <a:ext cx="1662443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 opinions on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school subjects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82" name="Straight Connector 28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159136" y="10430528"/>
            <a:ext cx="372470" cy="25564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xtBox 28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6200000">
            <a:off x="102734" y="10219965"/>
            <a:ext cx="1662443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 schools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facilities</a:t>
            </a:r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7775018">
            <a:off x="369317" y="9615368"/>
            <a:ext cx="1662443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 do during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775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breaktime</a:t>
            </a:r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E6851C33-B03E-4B41-B6AC-391C48AE57B0}"/>
              </a:ext>
            </a:extLst>
          </p:cNvPr>
          <p:cNvCxnSpPr>
            <a:cxnSpLocks/>
          </p:cNvCxnSpPr>
          <p:nvPr/>
        </p:nvCxnSpPr>
        <p:spPr>
          <a:xfrm flipV="1">
            <a:off x="3547664" y="10303309"/>
            <a:ext cx="0" cy="2280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DD12D7C3-F74F-F142-A171-DD87E7D05E16}"/>
              </a:ext>
            </a:extLst>
          </p:cNvPr>
          <p:cNvCxnSpPr>
            <a:cxnSpLocks/>
          </p:cNvCxnSpPr>
          <p:nvPr/>
        </p:nvCxnSpPr>
        <p:spPr>
          <a:xfrm>
            <a:off x="3847113" y="9690388"/>
            <a:ext cx="4174" cy="26035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TextBox 29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553174" y="10492898"/>
            <a:ext cx="1662443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Describing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my family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739864" y="10486985"/>
            <a:ext cx="1662443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Describing the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appearance of others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025098" y="9362864"/>
            <a:ext cx="1662443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Describing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I live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29FEBBF9-768D-4767-98DC-97445B3BF8F6}"/>
              </a:ext>
            </a:extLst>
          </p:cNvPr>
          <p:cNvCxnSpPr>
            <a:cxnSpLocks/>
          </p:cNvCxnSpPr>
          <p:nvPr/>
        </p:nvCxnSpPr>
        <p:spPr>
          <a:xfrm flipV="1">
            <a:off x="6502061" y="10338586"/>
            <a:ext cx="0" cy="213839"/>
          </a:xfrm>
          <a:prstGeom prst="line">
            <a:avLst/>
          </a:prstGeom>
          <a:ln w="19050">
            <a:solidFill>
              <a:srgbClr val="CE028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TextBox 29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989183" y="9380971"/>
            <a:ext cx="1662443" cy="450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Describing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my appearance</a:t>
            </a:r>
          </a:p>
          <a:p>
            <a:pPr algn="ctr"/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5CCE4FA5-3698-4307-9D07-E96BC1A109E2}"/>
              </a:ext>
            </a:extLst>
          </p:cNvPr>
          <p:cNvCxnSpPr>
            <a:cxnSpLocks/>
          </p:cNvCxnSpPr>
          <p:nvPr/>
        </p:nvCxnSpPr>
        <p:spPr>
          <a:xfrm>
            <a:off x="5869064" y="9756267"/>
            <a:ext cx="0" cy="190480"/>
          </a:xfrm>
          <a:prstGeom prst="line">
            <a:avLst/>
          </a:prstGeom>
          <a:ln w="19050">
            <a:solidFill>
              <a:srgbClr val="CE028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TextBox 317">
            <a:extLst>
              <a:ext uri="{FF2B5EF4-FFF2-40B4-BE49-F238E27FC236}">
                <a16:creationId xmlns:a16="http://schemas.microsoft.com/office/drawing/2014/main" id="{20B4BD31-2845-4CCD-910E-C61BD8DFA020}"/>
              </a:ext>
            </a:extLst>
          </p:cNvPr>
          <p:cNvSpPr txBox="1"/>
          <p:nvPr/>
        </p:nvSpPr>
        <p:spPr>
          <a:xfrm>
            <a:off x="5121876" y="9437802"/>
            <a:ext cx="1542539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 do in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 area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20B4BD31-2845-4CCD-910E-C61BD8DFA020}"/>
              </a:ext>
            </a:extLst>
          </p:cNvPr>
          <p:cNvSpPr txBox="1"/>
          <p:nvPr/>
        </p:nvSpPr>
        <p:spPr>
          <a:xfrm>
            <a:off x="4569314" y="10477196"/>
            <a:ext cx="1542539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Telling the time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20B4BD31-2845-4CCD-910E-C61BD8DFA020}"/>
              </a:ext>
            </a:extLst>
          </p:cNvPr>
          <p:cNvSpPr txBox="1"/>
          <p:nvPr/>
        </p:nvSpPr>
        <p:spPr>
          <a:xfrm>
            <a:off x="5785812" y="10484018"/>
            <a:ext cx="1542539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Food and ordering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a café</a:t>
            </a:r>
          </a:p>
        </p:txBody>
      </p: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5CCE4FA5-3698-4307-9D07-E96BC1A109E2}"/>
              </a:ext>
            </a:extLst>
          </p:cNvPr>
          <p:cNvCxnSpPr>
            <a:cxnSpLocks/>
          </p:cNvCxnSpPr>
          <p:nvPr/>
        </p:nvCxnSpPr>
        <p:spPr>
          <a:xfrm flipH="1">
            <a:off x="6733445" y="9807615"/>
            <a:ext cx="49534" cy="161519"/>
          </a:xfrm>
          <a:prstGeom prst="line">
            <a:avLst/>
          </a:prstGeom>
          <a:ln w="19050">
            <a:solidFill>
              <a:srgbClr val="CE028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TextBox 337">
            <a:extLst>
              <a:ext uri="{FF2B5EF4-FFF2-40B4-BE49-F238E27FC236}">
                <a16:creationId xmlns:a16="http://schemas.microsoft.com/office/drawing/2014/main" id="{20B4BD31-2845-4CCD-910E-C61BD8DFA020}"/>
              </a:ext>
            </a:extLst>
          </p:cNvPr>
          <p:cNvSpPr txBox="1"/>
          <p:nvPr/>
        </p:nvSpPr>
        <p:spPr>
          <a:xfrm>
            <a:off x="6168858" y="9470638"/>
            <a:ext cx="1542539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 am going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do in my town</a:t>
            </a:r>
          </a:p>
        </p:txBody>
      </p:sp>
      <p:sp>
        <p:nvSpPr>
          <p:cNvPr id="55" name="Cloud Callout 54"/>
          <p:cNvSpPr/>
          <p:nvPr/>
        </p:nvSpPr>
        <p:spPr>
          <a:xfrm>
            <a:off x="7883865" y="10833965"/>
            <a:ext cx="1226005" cy="1271041"/>
          </a:xfrm>
          <a:prstGeom prst="cloudCallout">
            <a:avLst>
              <a:gd name="adj1" fmla="val -73884"/>
              <a:gd name="adj2" fmla="val 165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Numbers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Adjectives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Adjectival agreement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Noun gender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Opinions </a:t>
            </a:r>
            <a:endParaRPr lang="en-US" sz="3108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53" name="Picture 352">
            <a:extLst>
              <a:ext uri="{FF2B5EF4-FFF2-40B4-BE49-F238E27FC236}">
                <a16:creationId xmlns:a16="http://schemas.microsoft.com/office/drawing/2014/main" id="{55E46D66-FCD2-458E-87AF-7A4CF19356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5057" y="9676826"/>
            <a:ext cx="336154" cy="265383"/>
          </a:xfrm>
          <a:prstGeom prst="rect">
            <a:avLst/>
          </a:prstGeom>
        </p:spPr>
      </p:pic>
      <p:pic>
        <p:nvPicPr>
          <p:cNvPr id="354" name="Picture 353">
            <a:extLst>
              <a:ext uri="{FF2B5EF4-FFF2-40B4-BE49-F238E27FC236}">
                <a16:creationId xmlns:a16="http://schemas.microsoft.com/office/drawing/2014/main" id="{E33E3CDF-E2A9-49D7-B5E1-5BB39C31B7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09387" y="10788836"/>
            <a:ext cx="299980" cy="289159"/>
          </a:xfrm>
          <a:prstGeom prst="rect">
            <a:avLst/>
          </a:prstGeom>
        </p:spPr>
      </p:pic>
      <p:pic>
        <p:nvPicPr>
          <p:cNvPr id="355" name="Picture 354">
            <a:extLst>
              <a:ext uri="{FF2B5EF4-FFF2-40B4-BE49-F238E27FC236}">
                <a16:creationId xmlns:a16="http://schemas.microsoft.com/office/drawing/2014/main" id="{F65B4947-6A0E-496A-8252-DC0C76D344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2442" y="10401093"/>
            <a:ext cx="386940" cy="290922"/>
          </a:xfrm>
          <a:prstGeom prst="rect">
            <a:avLst/>
          </a:prstGeom>
        </p:spPr>
      </p:pic>
      <p:pic>
        <p:nvPicPr>
          <p:cNvPr id="356" name="Picture 355">
            <a:extLst>
              <a:ext uri="{FF2B5EF4-FFF2-40B4-BE49-F238E27FC236}">
                <a16:creationId xmlns:a16="http://schemas.microsoft.com/office/drawing/2014/main" id="{C6E0EBD4-1ED4-4337-BA94-41958FABD66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55707" y="10716805"/>
            <a:ext cx="306913" cy="250765"/>
          </a:xfrm>
          <a:prstGeom prst="rect">
            <a:avLst/>
          </a:prstGeom>
        </p:spPr>
      </p:pic>
      <p:pic>
        <p:nvPicPr>
          <p:cNvPr id="359" name="Picture 358">
            <a:extLst>
              <a:ext uri="{FF2B5EF4-FFF2-40B4-BE49-F238E27FC236}">
                <a16:creationId xmlns:a16="http://schemas.microsoft.com/office/drawing/2014/main" id="{16C1C3A0-ADF5-4664-946E-2208E17E01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6684" y="10631353"/>
            <a:ext cx="277937" cy="279685"/>
          </a:xfrm>
          <a:prstGeom prst="rect">
            <a:avLst/>
          </a:prstGeom>
        </p:spPr>
      </p:pic>
      <p:pic>
        <p:nvPicPr>
          <p:cNvPr id="360" name="Picture 359">
            <a:extLst>
              <a:ext uri="{FF2B5EF4-FFF2-40B4-BE49-F238E27FC236}">
                <a16:creationId xmlns:a16="http://schemas.microsoft.com/office/drawing/2014/main" id="{5249D6F5-85B0-4424-B2A3-1D12DC9CBE3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6351" r="3753"/>
          <a:stretch/>
        </p:blipFill>
        <p:spPr>
          <a:xfrm>
            <a:off x="6112728" y="12366158"/>
            <a:ext cx="283120" cy="343229"/>
          </a:xfrm>
          <a:prstGeom prst="rect">
            <a:avLst/>
          </a:prstGeom>
        </p:spPr>
      </p:pic>
      <p:pic>
        <p:nvPicPr>
          <p:cNvPr id="361" name="Picture 360">
            <a:extLst>
              <a:ext uri="{FF2B5EF4-FFF2-40B4-BE49-F238E27FC236}">
                <a16:creationId xmlns:a16="http://schemas.microsoft.com/office/drawing/2014/main" id="{E5E60288-202A-4638-8E57-B3E0DCEB8C9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27505" y="10969403"/>
            <a:ext cx="323939" cy="292218"/>
          </a:xfrm>
          <a:prstGeom prst="rect">
            <a:avLst/>
          </a:prstGeom>
        </p:spPr>
      </p:pic>
      <p:pic>
        <p:nvPicPr>
          <p:cNvPr id="363" name="Picture 36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367632" y="12143722"/>
            <a:ext cx="310175" cy="308682"/>
          </a:xfrm>
          <a:prstGeom prst="rect">
            <a:avLst/>
          </a:prstGeom>
        </p:spPr>
      </p:pic>
      <p:pic>
        <p:nvPicPr>
          <p:cNvPr id="364" name="Picture 36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36139" y="12141312"/>
            <a:ext cx="308414" cy="324262"/>
          </a:xfrm>
          <a:prstGeom prst="rect">
            <a:avLst/>
          </a:prstGeom>
        </p:spPr>
      </p:pic>
      <p:pic>
        <p:nvPicPr>
          <p:cNvPr id="366" name="Picture 36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47628" y="11027629"/>
            <a:ext cx="275613" cy="276964"/>
          </a:xfrm>
          <a:prstGeom prst="rect">
            <a:avLst/>
          </a:prstGeom>
        </p:spPr>
      </p:pic>
      <p:pic>
        <p:nvPicPr>
          <p:cNvPr id="368" name="Picture 367">
            <a:extLst>
              <a:ext uri="{FF2B5EF4-FFF2-40B4-BE49-F238E27FC236}">
                <a16:creationId xmlns:a16="http://schemas.microsoft.com/office/drawing/2014/main" id="{B51F7287-5F5B-F35C-F019-F21B7E8A1485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14914" t="3040" r="7987" b="3422"/>
          <a:stretch/>
        </p:blipFill>
        <p:spPr>
          <a:xfrm>
            <a:off x="5322568" y="9578892"/>
            <a:ext cx="280013" cy="279964"/>
          </a:xfrm>
          <a:prstGeom prst="rect">
            <a:avLst/>
          </a:prstGeom>
        </p:spPr>
      </p:pic>
      <p:pic>
        <p:nvPicPr>
          <p:cNvPr id="357" name="Picture 356">
            <a:extLst>
              <a:ext uri="{FF2B5EF4-FFF2-40B4-BE49-F238E27FC236}">
                <a16:creationId xmlns:a16="http://schemas.microsoft.com/office/drawing/2014/main" id="{E08762EB-5150-4A75-8E76-73BE55A4B55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62769" y="11162825"/>
            <a:ext cx="267272" cy="244316"/>
          </a:xfrm>
          <a:prstGeom prst="rect">
            <a:avLst/>
          </a:prstGeom>
        </p:spPr>
      </p:pic>
      <p:pic>
        <p:nvPicPr>
          <p:cNvPr id="369" name="Picture 368">
            <a:extLst>
              <a:ext uri="{FF2B5EF4-FFF2-40B4-BE49-F238E27FC236}">
                <a16:creationId xmlns:a16="http://schemas.microsoft.com/office/drawing/2014/main" id="{5249D6F5-85B0-4424-B2A3-1D12DC9CBE32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6351" r="3753"/>
          <a:stretch/>
        </p:blipFill>
        <p:spPr>
          <a:xfrm>
            <a:off x="2172615" y="9506152"/>
            <a:ext cx="283120" cy="343229"/>
          </a:xfrm>
          <a:prstGeom prst="rect">
            <a:avLst/>
          </a:prstGeom>
        </p:spPr>
      </p:pic>
      <p:sp>
        <p:nvSpPr>
          <p:cNvPr id="370" name="TextBox 36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410454" y="8138367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I use my mobile</a:t>
            </a:r>
          </a:p>
        </p:txBody>
      </p:sp>
      <p:sp>
        <p:nvSpPr>
          <p:cNvPr id="371" name="TextBox 370"/>
          <p:cNvSpPr txBox="1"/>
          <p:nvPr/>
        </p:nvSpPr>
        <p:spPr>
          <a:xfrm rot="5400000">
            <a:off x="7832035" y="9325790"/>
            <a:ext cx="1027886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HOLIDAYS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372" name="TextBox 371"/>
          <p:cNvSpPr txBox="1"/>
          <p:nvPr/>
        </p:nvSpPr>
        <p:spPr>
          <a:xfrm>
            <a:off x="2758608" y="7027833"/>
            <a:ext cx="2078102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MY PLANS FOR SUMMER 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373" name="TextBox 372"/>
          <p:cNvSpPr txBox="1"/>
          <p:nvPr/>
        </p:nvSpPr>
        <p:spPr>
          <a:xfrm>
            <a:off x="3543461" y="8504489"/>
            <a:ext cx="840036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FOOD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374" name="TextBox 373"/>
          <p:cNvSpPr txBox="1"/>
          <p:nvPr/>
        </p:nvSpPr>
        <p:spPr>
          <a:xfrm rot="16200000">
            <a:off x="1371610" y="7781896"/>
            <a:ext cx="1236194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MAKING PLANS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377" name="TextBox 376"/>
          <p:cNvSpPr txBox="1"/>
          <p:nvPr/>
        </p:nvSpPr>
        <p:spPr>
          <a:xfrm>
            <a:off x="5743928" y="7013457"/>
            <a:ext cx="2078102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solidFill>
                  <a:schemeClr val="bg1"/>
                </a:solidFill>
                <a:latin typeface="Gill Sans MT Condensed" panose="020B0506020104020203" pitchFamily="34" charset="0"/>
              </a:rPr>
              <a:t>FAMILY AND FRIENDS</a:t>
            </a:r>
            <a:endParaRPr lang="en-GB" sz="1809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375" name="TextBox 374"/>
          <p:cNvSpPr txBox="1"/>
          <p:nvPr/>
        </p:nvSpPr>
        <p:spPr>
          <a:xfrm>
            <a:off x="5809017" y="8534065"/>
            <a:ext cx="1625605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ALL ABOUT MY LIFE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20B4BD31-2845-4CCD-910E-C61BD8DFA020}"/>
              </a:ext>
            </a:extLst>
          </p:cNvPr>
          <p:cNvSpPr txBox="1"/>
          <p:nvPr/>
        </p:nvSpPr>
        <p:spPr>
          <a:xfrm rot="7209340">
            <a:off x="7872244" y="10110813"/>
            <a:ext cx="1542539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Countries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transport</a:t>
            </a:r>
          </a:p>
        </p:txBody>
      </p:sp>
      <p:sp>
        <p:nvSpPr>
          <p:cNvPr id="379" name="TextBox 378">
            <a:extLst>
              <a:ext uri="{FF2B5EF4-FFF2-40B4-BE49-F238E27FC236}">
                <a16:creationId xmlns:a16="http://schemas.microsoft.com/office/drawing/2014/main" id="{20B4BD31-2845-4CCD-910E-C61BD8DFA020}"/>
              </a:ext>
            </a:extLst>
          </p:cNvPr>
          <p:cNvSpPr txBox="1"/>
          <p:nvPr/>
        </p:nvSpPr>
        <p:spPr>
          <a:xfrm rot="5668129">
            <a:off x="8184993" y="9630339"/>
            <a:ext cx="1542539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holiday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activities</a:t>
            </a:r>
          </a:p>
        </p:txBody>
      </p:sp>
      <p:sp>
        <p:nvSpPr>
          <p:cNvPr id="380" name="TextBox 379">
            <a:extLst>
              <a:ext uri="{FF2B5EF4-FFF2-40B4-BE49-F238E27FC236}">
                <a16:creationId xmlns:a16="http://schemas.microsoft.com/office/drawing/2014/main" id="{20B4BD31-2845-4CCD-910E-C61BD8DFA020}"/>
              </a:ext>
            </a:extLst>
          </p:cNvPr>
          <p:cNvSpPr txBox="1"/>
          <p:nvPr/>
        </p:nvSpPr>
        <p:spPr>
          <a:xfrm rot="5241759">
            <a:off x="8160219" y="9018200"/>
            <a:ext cx="1542539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Narrating the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 day</a:t>
            </a:r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20B4BD31-2845-4CCD-910E-C61BD8DFA020}"/>
              </a:ext>
            </a:extLst>
          </p:cNvPr>
          <p:cNvSpPr txBox="1"/>
          <p:nvPr/>
        </p:nvSpPr>
        <p:spPr>
          <a:xfrm rot="2396088">
            <a:off x="7911384" y="8544604"/>
            <a:ext cx="1542539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tense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opinions</a:t>
            </a:r>
          </a:p>
        </p:txBody>
      </p:sp>
      <p:cxnSp>
        <p:nvCxnSpPr>
          <p:cNvPr id="383" name="Straight Connector 382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>
            <a:off x="7373092" y="8301353"/>
            <a:ext cx="7035" cy="231821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 flipH="1" flipV="1">
            <a:off x="7119537" y="8869782"/>
            <a:ext cx="4814" cy="329943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>
            <a:off x="6415271" y="8257186"/>
            <a:ext cx="7035" cy="231821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 flipH="1" flipV="1">
            <a:off x="6213641" y="8881769"/>
            <a:ext cx="4814" cy="329943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7" name="TextBox 38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112844" y="9019495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Opinions on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music</a:t>
            </a:r>
          </a:p>
        </p:txBody>
      </p:sp>
      <p:sp>
        <p:nvSpPr>
          <p:cNvPr id="388" name="TextBox 38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368582" y="8033098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 preferences</a:t>
            </a:r>
          </a:p>
        </p:txBody>
      </p:sp>
      <p:sp>
        <p:nvSpPr>
          <p:cNvPr id="389" name="TextBox 38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213999" y="9010984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Narrating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yesterday</a:t>
            </a:r>
          </a:p>
        </p:txBody>
      </p:sp>
      <p:cxnSp>
        <p:nvCxnSpPr>
          <p:cNvPr id="390" name="Straight Connector 38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3443135" y="8853237"/>
            <a:ext cx="158573" cy="20398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4018686" y="8885666"/>
            <a:ext cx="740" cy="143752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780541" y="8234391"/>
            <a:ext cx="4986" cy="265269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" name="TextBox 39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471769" y="8062507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 like to eat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113423" y="9008699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 eat for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 mealtimes</a:t>
            </a:r>
          </a:p>
        </p:txBody>
      </p:sp>
      <p:sp>
        <p:nvSpPr>
          <p:cNvPr id="396" name="TextBox 39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296952" y="8995895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Ordering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meal</a:t>
            </a:r>
          </a:p>
        </p:txBody>
      </p:sp>
      <p:sp>
        <p:nvSpPr>
          <p:cNvPr id="397" name="TextBox 39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740619" y="7876423"/>
            <a:ext cx="2014292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am I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going to buy?</a:t>
            </a:r>
          </a:p>
        </p:txBody>
      </p:sp>
      <p:sp>
        <p:nvSpPr>
          <p:cNvPr id="398" name="TextBox 39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305668" y="8039756"/>
            <a:ext cx="1557213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Talking about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party in past tense</a:t>
            </a:r>
          </a:p>
        </p:txBody>
      </p:sp>
      <p:cxnSp>
        <p:nvCxnSpPr>
          <p:cNvPr id="400" name="Straight Connector 39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98" idx="2"/>
          </p:cNvCxnSpPr>
          <p:nvPr/>
        </p:nvCxnSpPr>
        <p:spPr>
          <a:xfrm>
            <a:off x="3084275" y="8370616"/>
            <a:ext cx="166800" cy="236884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  <a:stCxn id="405" idx="2"/>
          </p:cNvCxnSpPr>
          <p:nvPr/>
        </p:nvCxnSpPr>
        <p:spPr>
          <a:xfrm flipV="1">
            <a:off x="1536496" y="8246395"/>
            <a:ext cx="235458" cy="2029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>
            <a:off x="1414921" y="7915766"/>
            <a:ext cx="351851" cy="87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  <a:stCxn id="407" idx="2"/>
          </p:cNvCxnSpPr>
          <p:nvPr/>
        </p:nvCxnSpPr>
        <p:spPr>
          <a:xfrm>
            <a:off x="1572884" y="7305918"/>
            <a:ext cx="303007" cy="22578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TextBox 40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5690095">
            <a:off x="329549" y="8308316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Giving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excuses</a:t>
            </a:r>
          </a:p>
        </p:txBody>
      </p:sp>
      <p:sp>
        <p:nvSpPr>
          <p:cNvPr id="406" name="TextBox 40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6968625">
            <a:off x="207072" y="7722260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I get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ready</a:t>
            </a:r>
          </a:p>
        </p:txBody>
      </p:sp>
      <p:sp>
        <p:nvSpPr>
          <p:cNvPr id="407" name="TextBox 40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8401043">
            <a:off x="396886" y="7041660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am I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going to wear?</a:t>
            </a: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1342489" y="6465382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Describing a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holiday home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2685157" y="7637499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 camp</a:t>
            </a:r>
          </a:p>
        </p:txBody>
      </p:sp>
      <p:sp>
        <p:nvSpPr>
          <p:cNvPr id="411" name="TextBox 41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1720478" y="7567368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Describing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holiday activities</a:t>
            </a:r>
          </a:p>
        </p:txBody>
      </p:sp>
      <p:sp>
        <p:nvSpPr>
          <p:cNvPr id="412" name="TextBox 4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2162823" y="6523129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Asking for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directions</a:t>
            </a:r>
          </a:p>
        </p:txBody>
      </p:sp>
      <p:cxnSp>
        <p:nvCxnSpPr>
          <p:cNvPr id="413" name="Straight Connector 41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411" idx="0"/>
          </p:cNvCxnSpPr>
          <p:nvPr/>
        </p:nvCxnSpPr>
        <p:spPr>
          <a:xfrm flipH="1" flipV="1">
            <a:off x="2690555" y="7254887"/>
            <a:ext cx="59391" cy="313063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181845" y="6862248"/>
            <a:ext cx="33583" cy="196912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8" name="Cloud Callout 417"/>
          <p:cNvSpPr/>
          <p:nvPr/>
        </p:nvSpPr>
        <p:spPr>
          <a:xfrm>
            <a:off x="1909617" y="8418002"/>
            <a:ext cx="1327906" cy="950720"/>
          </a:xfrm>
          <a:prstGeom prst="cloudCallout">
            <a:avLst>
              <a:gd name="adj1" fmla="val 75547"/>
              <a:gd name="adj2" fmla="val -21880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tense</a:t>
            </a:r>
          </a:p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Comparative</a:t>
            </a:r>
          </a:p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Using present and </a:t>
            </a:r>
            <a:r>
              <a:rPr lang="en-US" sz="646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preterite</a:t>
            </a:r>
            <a:endParaRPr lang="en-US" sz="646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Opinions</a:t>
            </a:r>
          </a:p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Justifications</a:t>
            </a:r>
          </a:p>
          <a:p>
            <a:pPr algn="ctr"/>
            <a:r>
              <a:rPr lang="en-US" sz="646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Sequencers</a:t>
            </a:r>
          </a:p>
        </p:txBody>
      </p: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4110256" y="6879580"/>
            <a:ext cx="33583" cy="196912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8" name="Picture 227">
            <a:extLst>
              <a:ext uri="{FF2B5EF4-FFF2-40B4-BE49-F238E27FC236}">
                <a16:creationId xmlns:a16="http://schemas.microsoft.com/office/drawing/2014/main" id="{7F85A14B-517A-FD9F-53CA-C7C2CB4559DC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10754" t="9072" b="5088"/>
          <a:stretch/>
        </p:blipFill>
        <p:spPr>
          <a:xfrm>
            <a:off x="2041956" y="6882646"/>
            <a:ext cx="413859" cy="354462"/>
          </a:xfrm>
          <a:prstGeom prst="rect">
            <a:avLst/>
          </a:prstGeom>
        </p:spPr>
      </p:pic>
      <p:sp>
        <p:nvSpPr>
          <p:cNvPr id="237" name="TextBox 236"/>
          <p:cNvSpPr txBox="1"/>
          <p:nvPr/>
        </p:nvSpPr>
        <p:spPr>
          <a:xfrm>
            <a:off x="6303552" y="5443888"/>
            <a:ext cx="1844079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solidFill>
                  <a:schemeClr val="bg1"/>
                </a:solidFill>
                <a:latin typeface="Gill Sans MT Condensed" panose="020B0506020104020203" pitchFamily="34" charset="0"/>
              </a:rPr>
              <a:t>SCHOOL</a:t>
            </a:r>
            <a:endParaRPr lang="en-GB" sz="1809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720250" y="5472794"/>
            <a:ext cx="2078102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solidFill>
                  <a:schemeClr val="bg1"/>
                </a:solidFill>
                <a:latin typeface="Gill Sans MT Condensed" panose="020B0506020104020203" pitchFamily="34" charset="0"/>
              </a:rPr>
              <a:t>TRADITIONS </a:t>
            </a:r>
            <a:endParaRPr lang="en-GB" sz="1809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3064151" y="6553215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Planning a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world trip</a:t>
            </a:r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5857B070-EF45-481D-BC3B-DF9B74846CF9}"/>
              </a:ext>
            </a:extLst>
          </p:cNvPr>
          <p:cNvCxnSpPr>
            <a:cxnSpLocks/>
          </p:cNvCxnSpPr>
          <p:nvPr/>
        </p:nvCxnSpPr>
        <p:spPr>
          <a:xfrm flipH="1">
            <a:off x="6211384" y="6744858"/>
            <a:ext cx="2884" cy="265051"/>
          </a:xfrm>
          <a:prstGeom prst="line">
            <a:avLst/>
          </a:prstGeom>
          <a:ln w="19050">
            <a:solidFill>
              <a:srgbClr val="BF95D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5857B070-EF45-481D-BC3B-DF9B74846CF9}"/>
              </a:ext>
            </a:extLst>
          </p:cNvPr>
          <p:cNvCxnSpPr>
            <a:cxnSpLocks/>
          </p:cNvCxnSpPr>
          <p:nvPr/>
        </p:nvCxnSpPr>
        <p:spPr>
          <a:xfrm flipH="1" flipV="1">
            <a:off x="6536843" y="7381630"/>
            <a:ext cx="140253" cy="286540"/>
          </a:xfrm>
          <a:prstGeom prst="line">
            <a:avLst/>
          </a:prstGeom>
          <a:ln w="19050">
            <a:solidFill>
              <a:srgbClr val="BF95D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5857B070-EF45-481D-BC3B-DF9B74846CF9}"/>
              </a:ext>
            </a:extLst>
          </p:cNvPr>
          <p:cNvCxnSpPr>
            <a:cxnSpLocks/>
          </p:cNvCxnSpPr>
          <p:nvPr/>
        </p:nvCxnSpPr>
        <p:spPr>
          <a:xfrm flipH="1">
            <a:off x="8057480" y="6830871"/>
            <a:ext cx="279451" cy="79671"/>
          </a:xfrm>
          <a:prstGeom prst="line">
            <a:avLst/>
          </a:prstGeom>
          <a:ln w="19050">
            <a:solidFill>
              <a:srgbClr val="BF95D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E18405FC-2422-AA4B-BFEA-07669CFE5A97}"/>
              </a:ext>
            </a:extLst>
          </p:cNvPr>
          <p:cNvCxnSpPr>
            <a:cxnSpLocks/>
          </p:cNvCxnSpPr>
          <p:nvPr/>
        </p:nvCxnSpPr>
        <p:spPr>
          <a:xfrm flipV="1">
            <a:off x="6111852" y="5819571"/>
            <a:ext cx="108998" cy="232128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E18405FC-2422-AA4B-BFEA-07669CFE5A97}"/>
              </a:ext>
            </a:extLst>
          </p:cNvPr>
          <p:cNvCxnSpPr>
            <a:cxnSpLocks/>
          </p:cNvCxnSpPr>
          <p:nvPr/>
        </p:nvCxnSpPr>
        <p:spPr>
          <a:xfrm>
            <a:off x="5534018" y="5229391"/>
            <a:ext cx="25835" cy="226293"/>
          </a:xfrm>
          <a:prstGeom prst="line">
            <a:avLst/>
          </a:prstGeom>
          <a:ln w="190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071364" y="5769629"/>
            <a:ext cx="103733" cy="235648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2D1E8AB7-03D8-41E1-8650-91898B605759}"/>
              </a:ext>
            </a:extLst>
          </p:cNvPr>
          <p:cNvCxnSpPr>
            <a:cxnSpLocks/>
          </p:cNvCxnSpPr>
          <p:nvPr/>
        </p:nvCxnSpPr>
        <p:spPr>
          <a:xfrm flipV="1">
            <a:off x="3883359" y="5771663"/>
            <a:ext cx="0" cy="325134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3056114" y="5834729"/>
            <a:ext cx="58255" cy="299557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492776" y="5304809"/>
            <a:ext cx="33583" cy="196912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421188" y="5322142"/>
            <a:ext cx="33583" cy="196912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val 242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4667251" y="6712580"/>
            <a:ext cx="920446" cy="94694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809143" y="6848015"/>
            <a:ext cx="631392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07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4819653" y="6860759"/>
            <a:ext cx="610369" cy="22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72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YEAR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4831909" y="6902940"/>
            <a:ext cx="617215" cy="62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83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95286">
            <a:off x="673704" y="8692903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Arranging an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outing</a:t>
            </a:r>
          </a:p>
        </p:txBody>
      </p:sp>
      <p:sp>
        <p:nvSpPr>
          <p:cNvPr id="351" name="Cloud Callout 350"/>
          <p:cNvSpPr/>
          <p:nvPr/>
        </p:nvSpPr>
        <p:spPr>
          <a:xfrm>
            <a:off x="4498638" y="8227558"/>
            <a:ext cx="1388485" cy="802895"/>
          </a:xfrm>
          <a:prstGeom prst="cloudCallout">
            <a:avLst>
              <a:gd name="adj1" fmla="val 67248"/>
              <a:gd name="adj2" fmla="val -7903"/>
            </a:avLst>
          </a:prstGeom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Preterite</a:t>
            </a:r>
            <a:r>
              <a:rPr lang="en-US" sz="646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tense</a:t>
            </a:r>
          </a:p>
          <a:p>
            <a:pPr algn="ctr"/>
            <a:r>
              <a:rPr lang="en-US" sz="646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Irregular verbs</a:t>
            </a:r>
          </a:p>
          <a:p>
            <a:pPr algn="ctr"/>
            <a:r>
              <a:rPr lang="en-US" sz="646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Negatives</a:t>
            </a:r>
          </a:p>
          <a:p>
            <a:pPr algn="ctr"/>
            <a:r>
              <a:rPr lang="en-US" sz="646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Sequencers</a:t>
            </a:r>
          </a:p>
        </p:txBody>
      </p:sp>
      <p:grpSp>
        <p:nvGrpSpPr>
          <p:cNvPr id="382" name="Group 381"/>
          <p:cNvGrpSpPr/>
          <p:nvPr/>
        </p:nvGrpSpPr>
        <p:grpSpPr>
          <a:xfrm>
            <a:off x="6600783" y="1459460"/>
            <a:ext cx="949204" cy="946945"/>
            <a:chOff x="5153870" y="1140919"/>
            <a:chExt cx="734503" cy="732755"/>
          </a:xfrm>
        </p:grpSpPr>
        <p:sp>
          <p:nvSpPr>
            <p:cNvPr id="393" name="Oval 392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5153870" y="1140919"/>
              <a:ext cx="734503" cy="73275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399" name="Oval 398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5256315" y="1256225"/>
              <a:ext cx="529612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07"/>
            </a:p>
          </p:txBody>
        </p:sp>
        <p:sp>
          <p:nvSpPr>
            <p:cNvPr id="408" name="TextBox 407">
              <a:extLst>
                <a:ext uri="{FF2B5EF4-FFF2-40B4-BE49-F238E27FC236}">
                  <a16:creationId xmlns:a16="http://schemas.microsoft.com/office/drawing/2014/main" id="{B87A07DE-C984-5043-ABB4-D3D967D43357}"/>
                </a:ext>
              </a:extLst>
            </p:cNvPr>
            <p:cNvSpPr txBox="1"/>
            <p:nvPr/>
          </p:nvSpPr>
          <p:spPr>
            <a:xfrm>
              <a:off x="5199340" y="1294479"/>
              <a:ext cx="613965" cy="4861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483" b="1" dirty="0"/>
                <a:t>11</a:t>
              </a:r>
            </a:p>
          </p:txBody>
        </p:sp>
        <p:sp>
          <p:nvSpPr>
            <p:cNvPr id="420" name="TextBox 419">
              <a:extLst>
                <a:ext uri="{FF2B5EF4-FFF2-40B4-BE49-F238E27FC236}">
                  <a16:creationId xmlns:a16="http://schemas.microsoft.com/office/drawing/2014/main" id="{2BE9DFE9-D2AE-C14C-AB63-41C6DF192559}"/>
                </a:ext>
              </a:extLst>
            </p:cNvPr>
            <p:cNvSpPr txBox="1"/>
            <p:nvPr/>
          </p:nvSpPr>
          <p:spPr>
            <a:xfrm>
              <a:off x="5270169" y="1264505"/>
              <a:ext cx="472309" cy="175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72" b="1" dirty="0"/>
                <a:t>YEAR</a:t>
              </a:r>
            </a:p>
          </p:txBody>
        </p:sp>
      </p:grpSp>
      <p:sp>
        <p:nvSpPr>
          <p:cNvPr id="427" name="TextBox 426"/>
          <p:cNvSpPr txBox="1"/>
          <p:nvPr/>
        </p:nvSpPr>
        <p:spPr>
          <a:xfrm rot="17991278">
            <a:off x="747951" y="3680382"/>
            <a:ext cx="1236194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HOLIDAYS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432" name="TextBox 431"/>
          <p:cNvSpPr txBox="1"/>
          <p:nvPr/>
        </p:nvSpPr>
        <p:spPr>
          <a:xfrm rot="19419540">
            <a:off x="7141655" y="3035943"/>
            <a:ext cx="2078102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MY TOWN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434" name="TextBox 433"/>
          <p:cNvSpPr txBox="1"/>
          <p:nvPr/>
        </p:nvSpPr>
        <p:spPr>
          <a:xfrm>
            <a:off x="5527598" y="1838767"/>
            <a:ext cx="1213588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solidFill>
                  <a:schemeClr val="bg1"/>
                </a:solidFill>
                <a:latin typeface="Gill Sans MT Condensed" panose="020B0506020104020203" pitchFamily="34" charset="0"/>
              </a:rPr>
              <a:t>JOBS</a:t>
            </a:r>
            <a:endParaRPr lang="en-GB" sz="1809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435" name="TextBox 434"/>
          <p:cNvSpPr txBox="1"/>
          <p:nvPr/>
        </p:nvSpPr>
        <p:spPr>
          <a:xfrm>
            <a:off x="2522789" y="1808827"/>
            <a:ext cx="1213588" cy="649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solidFill>
                  <a:schemeClr val="bg1"/>
                </a:solidFill>
                <a:latin typeface="Gill Sans MT Condensed" panose="020B0506020104020203" pitchFamily="34" charset="0"/>
              </a:rPr>
              <a:t>ENVIRONMENT</a:t>
            </a:r>
          </a:p>
          <a:p>
            <a:endParaRPr lang="en-GB" sz="1809" dirty="0">
              <a:solidFill>
                <a:schemeClr val="bg1"/>
              </a:solidFill>
              <a:latin typeface="Gill Sans MT Condensed" panose="020B0506020104020203" pitchFamily="34" charset="0"/>
            </a:endParaRPr>
          </a:p>
        </p:txBody>
      </p:sp>
      <p:sp>
        <p:nvSpPr>
          <p:cNvPr id="438" name="Cloud Callout 437"/>
          <p:cNvSpPr/>
          <p:nvPr/>
        </p:nvSpPr>
        <p:spPr>
          <a:xfrm>
            <a:off x="691320" y="2484995"/>
            <a:ext cx="1184571" cy="727070"/>
          </a:xfrm>
          <a:prstGeom prst="cloudCallout">
            <a:avLst>
              <a:gd name="adj1" fmla="val 18478"/>
              <a:gd name="adj2" fmla="val 157492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</a:t>
            </a:r>
          </a:p>
          <a:p>
            <a:pPr algn="ctr"/>
            <a:r>
              <a:rPr lang="en-US" sz="646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Preterite</a:t>
            </a:r>
            <a:endParaRPr lang="en-US" sz="646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Verbs of opinion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Imperfect </a:t>
            </a:r>
          </a:p>
          <a:p>
            <a:pPr algn="ctr"/>
            <a:r>
              <a:rPr lang="en-US" sz="646" b="1" dirty="0" err="1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usted</a:t>
            </a:r>
            <a:endParaRPr lang="en-US" sz="646" b="1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9" name="Cloud Callout 438"/>
          <p:cNvSpPr/>
          <p:nvPr/>
        </p:nvSpPr>
        <p:spPr>
          <a:xfrm>
            <a:off x="7852976" y="1108566"/>
            <a:ext cx="1310518" cy="730753"/>
          </a:xfrm>
          <a:prstGeom prst="cloudCallout">
            <a:avLst>
              <a:gd name="adj1" fmla="val -61187"/>
              <a:gd name="adj2" fmla="val 98954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Directions</a:t>
            </a:r>
          </a:p>
          <a:p>
            <a:pPr algn="ctr"/>
            <a:r>
              <a:rPr lang="en-US" sz="646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</a:t>
            </a:r>
            <a:r>
              <a:rPr lang="en-US" sz="646" b="1" dirty="0" err="1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</a:t>
            </a:r>
            <a:endParaRPr lang="en-US" sz="646" b="1" dirty="0">
              <a:solidFill>
                <a:srgbClr val="FF66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646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Future</a:t>
            </a:r>
          </a:p>
          <a:p>
            <a:pPr algn="ctr"/>
            <a:r>
              <a:rPr lang="en-US" sz="646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Conditional</a:t>
            </a:r>
          </a:p>
          <a:p>
            <a:pPr algn="ctr"/>
            <a:r>
              <a:rPr lang="en-US" sz="646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Adjective</a:t>
            </a:r>
          </a:p>
          <a:p>
            <a:pPr algn="ctr"/>
            <a:r>
              <a:rPr lang="en-US" sz="646" b="1" dirty="0">
                <a:solidFill>
                  <a:srgbClr val="FF66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tenses</a:t>
            </a:r>
          </a:p>
        </p:txBody>
      </p:sp>
      <p:sp>
        <p:nvSpPr>
          <p:cNvPr id="440" name="Cloud Callout 439"/>
          <p:cNvSpPr/>
          <p:nvPr/>
        </p:nvSpPr>
        <p:spPr>
          <a:xfrm>
            <a:off x="1540648" y="4405885"/>
            <a:ext cx="1403551" cy="730753"/>
          </a:xfrm>
          <a:prstGeom prst="cloudCallout">
            <a:avLst>
              <a:gd name="adj1" fmla="val -54083"/>
              <a:gd name="adj2" fmla="val 112670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Daily routine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Passive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Reflexives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Superlatives</a:t>
            </a:r>
          </a:p>
          <a:p>
            <a:pPr algn="ctr"/>
            <a:r>
              <a:rPr lang="en-US" sz="646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Infinitives</a:t>
            </a:r>
          </a:p>
        </p:txBody>
      </p: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V="1">
            <a:off x="533698" y="5016969"/>
            <a:ext cx="348229" cy="231845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>
            <a:off x="533008" y="4651547"/>
            <a:ext cx="298174" cy="23151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  <a:stCxn id="481" idx="2"/>
          </p:cNvCxnSpPr>
          <p:nvPr/>
        </p:nvCxnSpPr>
        <p:spPr>
          <a:xfrm>
            <a:off x="696594" y="4092762"/>
            <a:ext cx="269659" cy="63849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>
            <a:off x="892381" y="3621164"/>
            <a:ext cx="176303" cy="318077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H="1">
            <a:off x="5455771" y="3415539"/>
            <a:ext cx="408419" cy="30331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>
            <a:off x="4074217" y="3401750"/>
            <a:ext cx="243087" cy="22574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H="1" flipV="1">
            <a:off x="5540745" y="3900775"/>
            <a:ext cx="61034" cy="2214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V="1">
            <a:off x="3711511" y="3884528"/>
            <a:ext cx="456684" cy="16632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8001897" y="3400682"/>
            <a:ext cx="308395" cy="139094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8049947" y="3235239"/>
            <a:ext cx="356307" cy="4906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7871085" y="2677828"/>
            <a:ext cx="275686" cy="415199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8029784" y="2140634"/>
            <a:ext cx="138194" cy="290647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 flipH="1" flipV="1">
            <a:off x="5266755" y="2007393"/>
            <a:ext cx="38335" cy="384378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9" name="Straight Connector 468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 flipH="1" flipV="1">
            <a:off x="5698628" y="2167561"/>
            <a:ext cx="4814" cy="329943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0" name="Straight Connector 469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>
            <a:off x="5453486" y="1312503"/>
            <a:ext cx="214864" cy="524992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1" name="Straight Connector 470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 flipH="1" flipV="1">
            <a:off x="4666410" y="2231625"/>
            <a:ext cx="4814" cy="329943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H="1">
            <a:off x="3358565" y="1587474"/>
            <a:ext cx="95084" cy="2826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>
            <a:off x="2844313" y="1610736"/>
            <a:ext cx="26121" cy="2119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H="1" flipV="1">
            <a:off x="3323914" y="2197421"/>
            <a:ext cx="61034" cy="2214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" name="Straight Connector 474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V="1">
            <a:off x="2882333" y="2196981"/>
            <a:ext cx="124881" cy="3029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6" name="Cloud Callout 475"/>
          <p:cNvSpPr/>
          <p:nvPr/>
        </p:nvSpPr>
        <p:spPr>
          <a:xfrm>
            <a:off x="5848398" y="772537"/>
            <a:ext cx="1184571" cy="730753"/>
          </a:xfrm>
          <a:prstGeom prst="cloudCallout">
            <a:avLst>
              <a:gd name="adj1" fmla="val 80033"/>
              <a:gd name="adj2" fmla="val 116573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Soler</a:t>
            </a:r>
            <a:endParaRPr lang="en-US" sz="646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646" b="1" dirty="0" err="1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Preterite</a:t>
            </a:r>
            <a:endParaRPr lang="en-US" sz="646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646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Imperfect</a:t>
            </a:r>
          </a:p>
          <a:p>
            <a:pPr algn="ctr"/>
            <a:r>
              <a:rPr lang="en-US" sz="646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 </a:t>
            </a:r>
          </a:p>
          <a:p>
            <a:pPr algn="ctr"/>
            <a:r>
              <a:rPr lang="en-US" sz="646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Conditional </a:t>
            </a:r>
          </a:p>
          <a:p>
            <a:pPr algn="ctr"/>
            <a:r>
              <a:rPr lang="en-US" sz="646" b="1" dirty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future</a:t>
            </a:r>
          </a:p>
        </p:txBody>
      </p:sp>
      <p:sp>
        <p:nvSpPr>
          <p:cNvPr id="477" name="Cloud Callout 476"/>
          <p:cNvSpPr/>
          <p:nvPr/>
        </p:nvSpPr>
        <p:spPr>
          <a:xfrm>
            <a:off x="6165555" y="2637964"/>
            <a:ext cx="1184571" cy="727070"/>
          </a:xfrm>
          <a:prstGeom prst="cloudCallout">
            <a:avLst>
              <a:gd name="adj1" fmla="val -35557"/>
              <a:gd name="adj2" fmla="val 8029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Stem changing</a:t>
            </a:r>
          </a:p>
          <a:p>
            <a:pPr algn="ctr"/>
            <a:r>
              <a:rPr lang="en-US" sz="646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Soler</a:t>
            </a:r>
            <a:endParaRPr lang="en-US" sz="646" b="1" dirty="0">
              <a:solidFill>
                <a:srgbClr val="00B0F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Imperfect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Perfect</a:t>
            </a:r>
          </a:p>
          <a:p>
            <a:pPr algn="ctr"/>
            <a:r>
              <a:rPr lang="en-US" sz="646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tenses</a:t>
            </a:r>
          </a:p>
        </p:txBody>
      </p:sp>
      <p:sp>
        <p:nvSpPr>
          <p:cNvPr id="478" name="Cloud Callout 477"/>
          <p:cNvSpPr/>
          <p:nvPr/>
        </p:nvSpPr>
        <p:spPr>
          <a:xfrm>
            <a:off x="1434116" y="720013"/>
            <a:ext cx="1310518" cy="730753"/>
          </a:xfrm>
          <a:prstGeom prst="cloudCallout">
            <a:avLst>
              <a:gd name="adj1" fmla="val 27869"/>
              <a:gd name="adj2" fmla="val 9742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46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Pluperfect</a:t>
            </a:r>
          </a:p>
          <a:p>
            <a:pPr algn="ctr"/>
            <a:r>
              <a:rPr lang="en-US" sz="646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Subjunctive </a:t>
            </a:r>
          </a:p>
          <a:p>
            <a:pPr algn="ctr"/>
            <a:r>
              <a:rPr lang="en-US" sz="646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Imperfect continuous</a:t>
            </a:r>
          </a:p>
          <a:p>
            <a:pPr algn="ctr"/>
            <a:r>
              <a:rPr lang="en-US" sz="646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Pluperfect</a:t>
            </a: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5690095">
            <a:off x="-618856" y="5100141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Holiday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activities</a:t>
            </a:r>
          </a:p>
        </p:txBody>
      </p:sp>
      <p:sp>
        <p:nvSpPr>
          <p:cNvPr id="480" name="TextBox 47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5690095">
            <a:off x="-661717" y="4502348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preferences</a:t>
            </a:r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6875081">
            <a:off x="191908" y="3895054"/>
            <a:ext cx="684870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Past holiday</a:t>
            </a:r>
          </a:p>
        </p:txBody>
      </p:sp>
      <p:sp>
        <p:nvSpPr>
          <p:cNvPr id="482" name="TextBox 48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754815" y="2946034"/>
            <a:ext cx="80286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Narrative</a:t>
            </a:r>
          </a:p>
        </p:txBody>
      </p:sp>
      <p:sp>
        <p:nvSpPr>
          <p:cNvPr id="483" name="TextBox 48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9152097">
            <a:off x="485253" y="3446229"/>
            <a:ext cx="699001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Booking</a:t>
            </a: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127407" y="4000855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Giving an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account</a:t>
            </a:r>
          </a:p>
        </p:txBody>
      </p:sp>
      <p:cxnSp>
        <p:nvCxnSpPr>
          <p:cNvPr id="306" name="Straight Connector 305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H="1" flipV="1">
            <a:off x="1596912" y="3786487"/>
            <a:ext cx="289203" cy="390573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>
            <a:off x="2235458" y="3174604"/>
            <a:ext cx="45895" cy="291501"/>
          </a:xfrm>
          <a:prstGeom prst="line">
            <a:avLst/>
          </a:prstGeom>
          <a:ln w="19050">
            <a:solidFill>
              <a:srgbClr val="7030A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" name="TextBox 30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860666" y="4924733"/>
            <a:ext cx="1364925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Subjects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teachers </a:t>
            </a:r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263340" y="6020346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 rules </a:t>
            </a:r>
          </a:p>
        </p:txBody>
      </p:sp>
      <p:sp>
        <p:nvSpPr>
          <p:cNvPr id="423" name="TextBox 42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952652" y="5964187"/>
            <a:ext cx="1364925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Uniform and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day</a:t>
            </a:r>
          </a:p>
        </p:txBody>
      </p:sp>
      <p:sp>
        <p:nvSpPr>
          <p:cNvPr id="424" name="TextBox 42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714824" y="4994689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Facilities</a:t>
            </a:r>
          </a:p>
        </p:txBody>
      </p:sp>
      <p:sp>
        <p:nvSpPr>
          <p:cNvPr id="428" name="TextBox 42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993010" y="4958426"/>
            <a:ext cx="1364925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Activities and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Achievements</a:t>
            </a:r>
          </a:p>
        </p:txBody>
      </p:sp>
      <p:sp>
        <p:nvSpPr>
          <p:cNvPr id="431" name="TextBox 430"/>
          <p:cNvSpPr txBox="1"/>
          <p:nvPr/>
        </p:nvSpPr>
        <p:spPr>
          <a:xfrm>
            <a:off x="4458741" y="3590042"/>
            <a:ext cx="2078102" cy="370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9" dirty="0">
                <a:latin typeface="Gill Sans MT Condensed" panose="020B0506020104020203" pitchFamily="34" charset="0"/>
              </a:rPr>
              <a:t>FREE TIME</a:t>
            </a:r>
            <a:endParaRPr lang="en-GB" sz="1809" dirty="0">
              <a:latin typeface="Gill Sans MT Condensed" panose="020B0506020104020203" pitchFamily="34" charset="0"/>
            </a:endParaRP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390653" y="3180376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TV and Film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140733" y="3146042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Sports</a:t>
            </a:r>
          </a:p>
        </p:txBody>
      </p:sp>
      <p:sp>
        <p:nvSpPr>
          <p:cNvPr id="491" name="TextBox 49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250952" y="4113266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Trending</a:t>
            </a:r>
          </a:p>
        </p:txBody>
      </p:sp>
      <p:sp>
        <p:nvSpPr>
          <p:cNvPr id="492" name="TextBox 49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018693" y="4096022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I usually do</a:t>
            </a:r>
          </a:p>
        </p:txBody>
      </p:sp>
      <p:cxnSp>
        <p:nvCxnSpPr>
          <p:cNvPr id="493" name="Straight Connector 492">
            <a:extLst>
              <a:ext uri="{FF2B5EF4-FFF2-40B4-BE49-F238E27FC236}">
                <a16:creationId xmlns:a16="http://schemas.microsoft.com/office/drawing/2014/main" id="{B9F1B8FC-138E-2D49-B805-2DB8AF331823}"/>
              </a:ext>
            </a:extLst>
          </p:cNvPr>
          <p:cNvCxnSpPr>
            <a:cxnSpLocks/>
          </p:cNvCxnSpPr>
          <p:nvPr/>
        </p:nvCxnSpPr>
        <p:spPr>
          <a:xfrm flipH="1">
            <a:off x="4882422" y="3317557"/>
            <a:ext cx="198862" cy="23701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4" name="TextBox 49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220807" y="3199524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Inspirations</a:t>
            </a:r>
          </a:p>
        </p:txBody>
      </p:sp>
      <p:cxnSp>
        <p:nvCxnSpPr>
          <p:cNvPr id="495" name="Straight Connector 49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7248906" y="3925418"/>
            <a:ext cx="207387" cy="265702"/>
          </a:xfrm>
          <a:prstGeom prst="line">
            <a:avLst/>
          </a:prstGeom>
          <a:ln w="19050">
            <a:solidFill>
              <a:srgbClr val="FF66CC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6" name="TextBox 49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325893">
            <a:off x="1627944" y="5010062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Ordering in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restaurant</a:t>
            </a:r>
          </a:p>
        </p:txBody>
      </p:sp>
      <p:sp>
        <p:nvSpPr>
          <p:cNvPr id="497" name="TextBox 49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375134" y="6108170"/>
            <a:ext cx="1099274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Traditional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food</a:t>
            </a:r>
          </a:p>
        </p:txBody>
      </p:sp>
      <p:sp>
        <p:nvSpPr>
          <p:cNvPr id="498" name="TextBox 49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706070" y="6130442"/>
            <a:ext cx="754249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Illness </a:t>
            </a: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053387">
            <a:off x="7481259" y="2488786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Directions</a:t>
            </a:r>
          </a:p>
        </p:txBody>
      </p:sp>
      <p:sp>
        <p:nvSpPr>
          <p:cNvPr id="500" name="TextBox 49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774124">
            <a:off x="1723338" y="6036233"/>
            <a:ext cx="68735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Festivals 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3617879" y="1109857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you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Earn money</a:t>
            </a:r>
          </a:p>
        </p:txBody>
      </p:sp>
      <p:sp>
        <p:nvSpPr>
          <p:cNvPr id="508" name="TextBox 50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4081605" y="2582588"/>
            <a:ext cx="1247308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experience</a:t>
            </a:r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4851839" y="2457487"/>
            <a:ext cx="895660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Gap Years</a:t>
            </a:r>
          </a:p>
        </p:txBody>
      </p:sp>
      <p:sp>
        <p:nvSpPr>
          <p:cNvPr id="510" name="TextBox 50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5364424" y="2396615"/>
            <a:ext cx="1102349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Summer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jobs</a:t>
            </a:r>
          </a:p>
        </p:txBody>
      </p:sp>
      <p:sp>
        <p:nvSpPr>
          <p:cNvPr id="511" name="TextBox 51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311545">
            <a:off x="4952953" y="1010163"/>
            <a:ext cx="844544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Language learning</a:t>
            </a:r>
          </a:p>
        </p:txBody>
      </p:sp>
      <p:cxnSp>
        <p:nvCxnSpPr>
          <p:cNvPr id="512" name="Straight Connector 511">
            <a:extLst>
              <a:ext uri="{FF2B5EF4-FFF2-40B4-BE49-F238E27FC236}">
                <a16:creationId xmlns:a16="http://schemas.microsoft.com/office/drawing/2014/main" id="{C2457A3D-A1D7-4E3B-AB55-8FF69E5CEBB3}"/>
              </a:ext>
            </a:extLst>
          </p:cNvPr>
          <p:cNvCxnSpPr>
            <a:cxnSpLocks/>
          </p:cNvCxnSpPr>
          <p:nvPr/>
        </p:nvCxnSpPr>
        <p:spPr>
          <a:xfrm>
            <a:off x="4733828" y="1493090"/>
            <a:ext cx="144296" cy="383315"/>
          </a:xfrm>
          <a:prstGeom prst="line">
            <a:avLst/>
          </a:prstGeom>
          <a:ln>
            <a:solidFill>
              <a:srgbClr val="00B050"/>
            </a:solidFill>
            <a:tailEnd type="oval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13" name="TextBox 51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0786791">
            <a:off x="2406212" y="5088500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Mealtimes</a:t>
            </a:r>
          </a:p>
        </p:txBody>
      </p:sp>
      <p:sp>
        <p:nvSpPr>
          <p:cNvPr id="514" name="TextBox 51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9943670">
            <a:off x="7409147" y="1913180"/>
            <a:ext cx="2084730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Problems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town</a:t>
            </a:r>
          </a:p>
        </p:txBody>
      </p:sp>
      <p:sp>
        <p:nvSpPr>
          <p:cNvPr id="515" name="TextBox 51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21205390">
            <a:off x="7687410" y="2962583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Making plans</a:t>
            </a:r>
          </a:p>
        </p:txBody>
      </p:sp>
      <p:sp>
        <p:nvSpPr>
          <p:cNvPr id="516" name="TextBox 51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317716" y="4230989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My region</a:t>
            </a:r>
          </a:p>
        </p:txBody>
      </p:sp>
      <p:sp>
        <p:nvSpPr>
          <p:cNvPr id="517" name="TextBox 51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 rot="18963808">
            <a:off x="7240198" y="3636495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Shopping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4921028-9F7D-4CDB-8803-52DEC81FB3C6}"/>
              </a:ext>
            </a:extLst>
          </p:cNvPr>
          <p:cNvSpPr txBox="1"/>
          <p:nvPr/>
        </p:nvSpPr>
        <p:spPr>
          <a:xfrm>
            <a:off x="1847493" y="39083"/>
            <a:ext cx="1127258" cy="68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FURTHER STUDY – Keep the love of languages and curiosity for travel alive!</a:t>
            </a:r>
          </a:p>
        </p:txBody>
      </p:sp>
      <p:sp>
        <p:nvSpPr>
          <p:cNvPr id="518" name="TextBox 51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124713" y="1342160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Diet</a:t>
            </a:r>
          </a:p>
        </p:txBody>
      </p:sp>
      <p:sp>
        <p:nvSpPr>
          <p:cNvPr id="519" name="TextBox 51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731454" y="1298738"/>
            <a:ext cx="1364925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Natural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disasters</a:t>
            </a:r>
          </a:p>
        </p:txBody>
      </p:sp>
      <p:sp>
        <p:nvSpPr>
          <p:cNvPr id="520" name="TextBox 51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075689" y="2484097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 issues</a:t>
            </a:r>
          </a:p>
        </p:txBody>
      </p:sp>
      <p:sp>
        <p:nvSpPr>
          <p:cNvPr id="521" name="TextBox 52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887279" y="2402151"/>
            <a:ext cx="1364925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action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5400000">
            <a:off x="7888588" y="9273874"/>
            <a:ext cx="328543" cy="265963"/>
          </a:xfrm>
          <a:prstGeom prst="rect">
            <a:avLst/>
          </a:prstGeom>
        </p:spPr>
      </p:pic>
      <p:pic>
        <p:nvPicPr>
          <p:cNvPr id="522" name="Picture 52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 rot="16200000">
            <a:off x="1207348" y="4761904"/>
            <a:ext cx="328543" cy="265963"/>
          </a:xfrm>
          <a:prstGeom prst="rect">
            <a:avLst/>
          </a:prstGeom>
        </p:spPr>
      </p:pic>
      <p:pic>
        <p:nvPicPr>
          <p:cNvPr id="524" name="Picture 523">
            <a:extLst>
              <a:ext uri="{FF2B5EF4-FFF2-40B4-BE49-F238E27FC236}">
                <a16:creationId xmlns:a16="http://schemas.microsoft.com/office/drawing/2014/main" id="{7F85A14B-517A-FD9F-53CA-C7C2CB4559DC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10754" t="9072" b="5088"/>
          <a:stretch/>
        </p:blipFill>
        <p:spPr>
          <a:xfrm>
            <a:off x="1878982" y="3552027"/>
            <a:ext cx="413859" cy="354462"/>
          </a:xfrm>
          <a:prstGeom prst="rect">
            <a:avLst/>
          </a:prstGeom>
        </p:spPr>
      </p:pic>
      <p:pic>
        <p:nvPicPr>
          <p:cNvPr id="525" name="Picture 524">
            <a:extLst>
              <a:ext uri="{FF2B5EF4-FFF2-40B4-BE49-F238E27FC236}">
                <a16:creationId xmlns:a16="http://schemas.microsoft.com/office/drawing/2014/main" id="{B51F7287-5F5B-F35C-F019-F21B7E8A1485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14914" t="3040" r="7987" b="3422"/>
          <a:stretch/>
        </p:blipFill>
        <p:spPr>
          <a:xfrm>
            <a:off x="7709105" y="3960371"/>
            <a:ext cx="280013" cy="279964"/>
          </a:xfrm>
          <a:prstGeom prst="rect">
            <a:avLst/>
          </a:prstGeom>
        </p:spPr>
      </p:pic>
      <p:pic>
        <p:nvPicPr>
          <p:cNvPr id="529" name="Picture 52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00076" y="2906194"/>
            <a:ext cx="310175" cy="308682"/>
          </a:xfrm>
          <a:prstGeom prst="rect">
            <a:avLst/>
          </a:prstGeom>
        </p:spPr>
      </p:pic>
      <p:pic>
        <p:nvPicPr>
          <p:cNvPr id="530" name="Picture 52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47469" y="4002367"/>
            <a:ext cx="308414" cy="32426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546176" y="9029371"/>
            <a:ext cx="402063" cy="34057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122017" y="7837529"/>
            <a:ext cx="440603" cy="39929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377594" y="3183315"/>
            <a:ext cx="333917" cy="30849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776868" y="939723"/>
            <a:ext cx="417486" cy="43372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101997" y="1818185"/>
            <a:ext cx="315023" cy="313136"/>
          </a:xfrm>
          <a:prstGeom prst="rect">
            <a:avLst/>
          </a:prstGeom>
        </p:spPr>
      </p:pic>
      <p:pic>
        <p:nvPicPr>
          <p:cNvPr id="532" name="Picture 531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294351" y="4641230"/>
            <a:ext cx="417486" cy="43372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417776" y="5894414"/>
            <a:ext cx="431551" cy="37627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7472066" y="4709509"/>
            <a:ext cx="328776" cy="317104"/>
          </a:xfrm>
          <a:prstGeom prst="rect">
            <a:avLst/>
          </a:prstGeom>
        </p:spPr>
      </p:pic>
      <p:pic>
        <p:nvPicPr>
          <p:cNvPr id="535" name="Picture 534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491837" y="8873366"/>
            <a:ext cx="333917" cy="308492"/>
          </a:xfrm>
          <a:prstGeom prst="rect">
            <a:avLst/>
          </a:prstGeom>
        </p:spPr>
      </p:pic>
      <p:pic>
        <p:nvPicPr>
          <p:cNvPr id="538" name="Picture 537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494283" y="3566372"/>
            <a:ext cx="336354" cy="349581"/>
          </a:xfrm>
          <a:prstGeom prst="rect">
            <a:avLst/>
          </a:prstGeom>
        </p:spPr>
      </p:pic>
      <p:pic>
        <p:nvPicPr>
          <p:cNvPr id="539" name="Picture 538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074164" y="9239851"/>
            <a:ext cx="417486" cy="43372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972808" y="1364788"/>
            <a:ext cx="372625" cy="331477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74583" y="7664015"/>
            <a:ext cx="281348" cy="286038"/>
          </a:xfrm>
          <a:prstGeom prst="rect">
            <a:avLst/>
          </a:prstGeom>
        </p:spPr>
      </p:pic>
      <p:pic>
        <p:nvPicPr>
          <p:cNvPr id="541" name="Picture 540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6985567" y="5903317"/>
            <a:ext cx="281348" cy="286038"/>
          </a:xfrm>
          <a:prstGeom prst="rect">
            <a:avLst/>
          </a:prstGeom>
        </p:spPr>
      </p:pic>
      <p:pic>
        <p:nvPicPr>
          <p:cNvPr id="542" name="Picture 541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946228" y="2378730"/>
            <a:ext cx="520818" cy="430242"/>
          </a:xfrm>
          <a:prstGeom prst="rect">
            <a:avLst/>
          </a:prstGeom>
        </p:spPr>
      </p:pic>
      <p:sp>
        <p:nvSpPr>
          <p:cNvPr id="503" name="TextBox 502">
            <a:extLst>
              <a:ext uri="{FF2B5EF4-FFF2-40B4-BE49-F238E27FC236}">
                <a16:creationId xmlns:a16="http://schemas.microsoft.com/office/drawing/2014/main" id="{1FD84F4C-89BF-4AB6-BC44-84F5D9CFF894}"/>
              </a:ext>
            </a:extLst>
          </p:cNvPr>
          <p:cNvSpPr txBox="1"/>
          <p:nvPr/>
        </p:nvSpPr>
        <p:spPr>
          <a:xfrm rot="21311545">
            <a:off x="5713908" y="7664130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Making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arrangements</a:t>
            </a:r>
          </a:p>
        </p:txBody>
      </p:sp>
      <p:sp>
        <p:nvSpPr>
          <p:cNvPr id="504" name="TextBox 503">
            <a:extLst>
              <a:ext uri="{FF2B5EF4-FFF2-40B4-BE49-F238E27FC236}">
                <a16:creationId xmlns:a16="http://schemas.microsoft.com/office/drawing/2014/main" id="{6F8F41AA-A390-4355-A3F1-2B1673696C43}"/>
              </a:ext>
            </a:extLst>
          </p:cNvPr>
          <p:cNvSpPr txBox="1"/>
          <p:nvPr/>
        </p:nvSpPr>
        <p:spPr>
          <a:xfrm rot="21311545">
            <a:off x="6419254" y="7451380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Friends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family</a:t>
            </a:r>
          </a:p>
        </p:txBody>
      </p:sp>
      <p:pic>
        <p:nvPicPr>
          <p:cNvPr id="505" name="Picture 504">
            <a:extLst>
              <a:ext uri="{FF2B5EF4-FFF2-40B4-BE49-F238E27FC236}">
                <a16:creationId xmlns:a16="http://schemas.microsoft.com/office/drawing/2014/main" id="{3CF74316-574D-4F03-8CFD-F250D2B127E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330044" y="6297388"/>
            <a:ext cx="443596" cy="402008"/>
          </a:xfrm>
          <a:prstGeom prst="rect">
            <a:avLst/>
          </a:prstGeom>
        </p:spPr>
      </p:pic>
      <p:pic>
        <p:nvPicPr>
          <p:cNvPr id="536" name="Picture 535">
            <a:extLst>
              <a:ext uri="{FF2B5EF4-FFF2-40B4-BE49-F238E27FC236}">
                <a16:creationId xmlns:a16="http://schemas.microsoft.com/office/drawing/2014/main" id="{3DE14FC6-91DB-4A8D-8328-E080A191C2F2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7995236" y="6979568"/>
            <a:ext cx="369551" cy="373525"/>
          </a:xfrm>
          <a:prstGeom prst="rect">
            <a:avLst/>
          </a:prstGeom>
        </p:spPr>
      </p:pic>
      <p:sp>
        <p:nvSpPr>
          <p:cNvPr id="544" name="TextBox 543">
            <a:extLst>
              <a:ext uri="{FF2B5EF4-FFF2-40B4-BE49-F238E27FC236}">
                <a16:creationId xmlns:a16="http://schemas.microsoft.com/office/drawing/2014/main" id="{C4FEA415-806A-4D27-ABD3-A80AD175E621}"/>
              </a:ext>
            </a:extLst>
          </p:cNvPr>
          <p:cNvSpPr txBox="1"/>
          <p:nvPr/>
        </p:nvSpPr>
        <p:spPr>
          <a:xfrm rot="21311545">
            <a:off x="4805796" y="6608873"/>
            <a:ext cx="2086666" cy="211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Socialising</a:t>
            </a:r>
            <a:endParaRPr lang="en-US" sz="775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5" name="TextBox 544">
            <a:extLst>
              <a:ext uri="{FF2B5EF4-FFF2-40B4-BE49-F238E27FC236}">
                <a16:creationId xmlns:a16="http://schemas.microsoft.com/office/drawing/2014/main" id="{58C06496-C2ED-4FAA-8F34-2CC59119FDB8}"/>
              </a:ext>
            </a:extLst>
          </p:cNvPr>
          <p:cNvSpPr txBox="1"/>
          <p:nvPr/>
        </p:nvSpPr>
        <p:spPr>
          <a:xfrm rot="21311545">
            <a:off x="8234822" y="6701255"/>
            <a:ext cx="895660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Reading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preferences</a:t>
            </a:r>
          </a:p>
        </p:txBody>
      </p:sp>
      <p:sp>
        <p:nvSpPr>
          <p:cNvPr id="546" name="TextBox 545">
            <a:extLst>
              <a:ext uri="{FF2B5EF4-FFF2-40B4-BE49-F238E27FC236}">
                <a16:creationId xmlns:a16="http://schemas.microsoft.com/office/drawing/2014/main" id="{3432395D-EA52-4E44-A311-3262CB9192CE}"/>
              </a:ext>
            </a:extLst>
          </p:cNvPr>
          <p:cNvSpPr txBox="1"/>
          <p:nvPr/>
        </p:nvSpPr>
        <p:spPr>
          <a:xfrm rot="21311545">
            <a:off x="6512782" y="6417800"/>
            <a:ext cx="844544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Social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networks</a:t>
            </a:r>
          </a:p>
        </p:txBody>
      </p:sp>
      <p:sp>
        <p:nvSpPr>
          <p:cNvPr id="547" name="TextBox 546">
            <a:extLst>
              <a:ext uri="{FF2B5EF4-FFF2-40B4-BE49-F238E27FC236}">
                <a16:creationId xmlns:a16="http://schemas.microsoft.com/office/drawing/2014/main" id="{E2D13E5C-756C-4FDE-87B7-C52E1015F7D0}"/>
              </a:ext>
            </a:extLst>
          </p:cNvPr>
          <p:cNvSpPr txBox="1"/>
          <p:nvPr/>
        </p:nvSpPr>
        <p:spPr>
          <a:xfrm rot="21311545">
            <a:off x="4718647" y="7633148"/>
            <a:ext cx="2086666" cy="330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Describing </a:t>
            </a:r>
          </a:p>
          <a:p>
            <a:pPr algn="ctr"/>
            <a:r>
              <a:rPr lang="en-US" sz="77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</a:t>
            </a:r>
          </a:p>
        </p:txBody>
      </p:sp>
      <p:pic>
        <p:nvPicPr>
          <p:cNvPr id="548" name="Picture 547">
            <a:extLst>
              <a:ext uri="{FF2B5EF4-FFF2-40B4-BE49-F238E27FC236}">
                <a16:creationId xmlns:a16="http://schemas.microsoft.com/office/drawing/2014/main" id="{BCE01439-4960-405B-A0BC-97640482BB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67946" y="6311441"/>
            <a:ext cx="386940" cy="290922"/>
          </a:xfrm>
          <a:prstGeom prst="rect">
            <a:avLst/>
          </a:prstGeom>
        </p:spPr>
      </p:pic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3020ECCF-123C-4F5A-9C3C-5BE4DE526F91}"/>
              </a:ext>
            </a:extLst>
          </p:cNvPr>
          <p:cNvCxnSpPr>
            <a:cxnSpLocks/>
          </p:cNvCxnSpPr>
          <p:nvPr/>
        </p:nvCxnSpPr>
        <p:spPr>
          <a:xfrm flipH="1" flipV="1">
            <a:off x="7040642" y="7426878"/>
            <a:ext cx="140253" cy="286540"/>
          </a:xfrm>
          <a:prstGeom prst="line">
            <a:avLst/>
          </a:prstGeom>
          <a:ln w="19050">
            <a:solidFill>
              <a:srgbClr val="BF95D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67265416-CCE8-41D5-8CCC-A2C8A5D769E7}"/>
              </a:ext>
            </a:extLst>
          </p:cNvPr>
          <p:cNvCxnSpPr>
            <a:cxnSpLocks/>
          </p:cNvCxnSpPr>
          <p:nvPr/>
        </p:nvCxnSpPr>
        <p:spPr>
          <a:xfrm flipH="1">
            <a:off x="6897659" y="6744644"/>
            <a:ext cx="2884" cy="265051"/>
          </a:xfrm>
          <a:prstGeom prst="line">
            <a:avLst/>
          </a:prstGeom>
          <a:ln w="19050">
            <a:solidFill>
              <a:srgbClr val="BF95DF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0431129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2" ma:contentTypeDescription="Create a new document." ma:contentTypeScope="" ma:versionID="a2f9ab589e12235d30c6e2a3a4f2082b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5858b9f37952069c239a0fe204ceb0b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012732b-c5be-460c-8d71-68bf2f451d7e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0AA2EE5-860D-485F-8306-625FDC475A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596CA2-586B-40E5-A57F-73E67F8514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3C9996-1A90-4563-8284-F1F8297DEF78}">
  <ds:schemaRefs>
    <ds:schemaRef ds:uri="http://purl.org/dc/dcmitype/"/>
    <ds:schemaRef ds:uri="4276e521-d8f5-44a8-8722-75164a36e364"/>
    <ds:schemaRef ds:uri="http://schemas.microsoft.com/office/infopath/2007/PartnerControls"/>
    <ds:schemaRef ds:uri="http://purl.org/dc/elements/1.1/"/>
    <ds:schemaRef ds:uri="http://schemas.microsoft.com/office/2006/metadata/properties"/>
    <ds:schemaRef ds:uri="b6daa2f3-06b5-47f8-a85d-067055f32ca7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5771</TotalTime>
  <Words>498</Words>
  <Application>Microsoft Office PowerPoint</Application>
  <PresentationFormat>A3 Paper (297x420 mm)</PresentationFormat>
  <Paragraphs>259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Gill Sans MT Condensed</vt:lpstr>
      <vt:lpstr>Tahoma</vt:lpstr>
      <vt:lpstr>Verdana</vt:lpstr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Mallett</dc:creator>
  <cp:lastModifiedBy>E Cooling</cp:lastModifiedBy>
  <cp:revision>341</cp:revision>
  <cp:lastPrinted>2023-03-14T14:22:03Z</cp:lastPrinted>
  <dcterms:created xsi:type="dcterms:W3CDTF">2019-10-28T16:02:33Z</dcterms:created>
  <dcterms:modified xsi:type="dcterms:W3CDTF">2024-09-23T09:23:51Z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Order">
    <vt:r8>15800</vt:r8>
  </property>
  <property fmtid="{D5CDD505-2E9C-101B-9397-08002B2CF9AE}" pid="10" name="MediaServiceImageTags">
    <vt:lpwstr/>
  </property>
</Properties>
</file>