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264" y="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608FB-70A2-11C2-3381-B849593620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AF576E-8D67-E789-2F68-31F99B6521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4197E-BB6D-88AB-9935-10295B6F7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0B8D-D8C1-4257-8782-1C9E34B4D26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A708F-8851-876F-C172-76F11D280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E999C-4891-C2F2-7978-8B1C99E8B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1807-6639-454E-9AFC-EFFE5CFA6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372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56A80-3DD0-4446-894F-D554D8008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73A283-6E37-774F-463B-CB1628351E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4E9C9-AE60-6853-3BC9-40E5482D4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0B8D-D8C1-4257-8782-1C9E34B4D26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9EBBA-7756-B686-0E1A-14A8953FF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0E3C1-B1C4-D693-FCCD-6EF17A447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1807-6639-454E-9AFC-EFFE5CFA6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02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4295B0-D6EA-F3B5-A820-CB7B9C0047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50C1A1-7992-E586-481A-D4FBA85F75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6EEB09-12B7-CE9C-C30F-27082F9FE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0B8D-D8C1-4257-8782-1C9E34B4D26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74E36-44BA-0DFB-4910-A5BAAE080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4A1C4-C0C4-BC6E-15AB-347B8D2F1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1807-6639-454E-9AFC-EFFE5CFA6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92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1F7C2-2F36-DEE2-4821-4A71EF246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CD390-FEEA-1FF4-5CA7-67BBA4FF5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95C56-33C8-0420-A5BB-A4ADF8FF1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0B8D-D8C1-4257-8782-1C9E34B4D26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47422-E99D-A844-46DE-F40F35006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70C1F2-D4DB-9E80-1992-F69F8E784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1807-6639-454E-9AFC-EFFE5CFA6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480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2BA9-2147-C0BF-9314-107554113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168342-3455-E795-9F03-2F5F73A37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35CCD-618A-B33C-E516-8B3394EF7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0B8D-D8C1-4257-8782-1C9E34B4D26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BEB763-2F39-3C28-143A-880067352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8BE81-6C7B-E241-B98A-361E7935D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1807-6639-454E-9AFC-EFFE5CFA6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88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0E161-E15D-77B3-2477-FF74DD460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CD4F5-D5FA-B935-FCE6-5B06C9A60D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880CCA-56E0-3FC0-EEB5-8434E99F34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93660E-23C5-D6B8-8D13-1ECAD2763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0B8D-D8C1-4257-8782-1C9E34B4D26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3C518-EBF3-35C9-2337-2FD65085B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4E096-5F54-C762-774F-1659C0D00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1807-6639-454E-9AFC-EFFE5CFA6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106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51C01-BD0C-AA97-9ACB-CE5FA2C53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AA93A-C0E1-CA49-EF14-67AEF01D2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D7F79F-9FE1-9104-3A5A-155BC37C6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1D0246-4C50-4ECE-8CD7-D10B44A4AD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B7AC31-C9BC-8798-984B-D1EFE9B049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95D5F1-1C95-D2A5-E2EB-14991CDDB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0B8D-D8C1-4257-8782-1C9E34B4D26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9C35BD-1F60-BC98-B775-24EC378AD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7923F2-050D-D168-7351-1181B7E5E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1807-6639-454E-9AFC-EFFE5CFA6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733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6207A-9330-E135-44F6-1E7F457FF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8C1C2B-0CCF-98E4-1034-82BB9F72D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0B8D-D8C1-4257-8782-1C9E34B4D26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E06CAE-3094-CC0B-AA39-A99F0CBEC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363FD7-225C-1E7C-2A69-FDE024C0C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1807-6639-454E-9AFC-EFFE5CFA6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280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D133ED-3846-E2EA-AF54-CF81C1892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0B8D-D8C1-4257-8782-1C9E34B4D26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64D019-D02E-EB82-B2B2-919DE6852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5CC6FB-EB5C-A311-4DE6-A7493BBEA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1807-6639-454E-9AFC-EFFE5CFA6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051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9850F-A6F0-A987-79EE-E9AFEE006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85FA2-0C44-F196-228E-27C4064C0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E58D80-CA69-6669-6A36-19167EF0B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ADC03D-51B2-8448-53AD-55C8F0A1A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0B8D-D8C1-4257-8782-1C9E34B4D26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59028A-178A-0AD0-EAD6-BB07B1F9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4255D2-9A76-06BC-4D07-AB0A8AA5D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1807-6639-454E-9AFC-EFFE5CFA6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34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29F14-2BB0-7CD3-C1C7-F77C366E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F1828-BC2E-03F5-3F78-CD42D3DCA6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2270BE-A932-C6A9-94BD-DBD82A5AE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33A18C-7763-D383-D6F1-9D094A458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0B8D-D8C1-4257-8782-1C9E34B4D26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F8C877-5300-CC45-C2A6-959335A1A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625CC0-8BE7-8351-F4AA-ACDD1D46D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1807-6639-454E-9AFC-EFFE5CFA6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320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FF15BE-9516-AC56-056A-AC0EFA327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2C4A89-53D7-A5D6-51CD-8C5DAB56E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49E2A-0913-5C0E-272B-833888666A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BC0B8D-D8C1-4257-8782-1C9E34B4D26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8EE626-9BD9-D141-63BD-8AB382331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A99DA-8265-37B4-8DE2-2D3F9D8197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0D1807-6639-454E-9AFC-EFFE5CFA6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15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0A326BC-B504-2A13-AD3E-0D80D5C49A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697" y="0"/>
            <a:ext cx="1075660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495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AA410F-A418-103F-6476-E0883099A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303" y="0"/>
            <a:ext cx="107553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112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Peter Callaway</dc:creator>
  <cp:lastModifiedBy>Peter Callaway</cp:lastModifiedBy>
  <cp:revision>2</cp:revision>
  <dcterms:created xsi:type="dcterms:W3CDTF">2025-04-28T18:23:18Z</dcterms:created>
  <dcterms:modified xsi:type="dcterms:W3CDTF">2025-04-29T06:45:54Z</dcterms:modified>
</cp:coreProperties>
</file>