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64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B9C9-150C-4859-9982-D6CB60346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D2064-8B18-132D-DDCD-E8B03BA43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D848B-875E-CC9D-6365-171AFDB0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9CB6-62BF-BEC8-F803-7FAF3657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450F5-5BD5-7548-E264-80348301A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41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47755-9E36-D351-2C91-040FB2B7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7D9D0-462B-6B51-88FE-D1A32C296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944B7-5C94-B2ED-723C-2CA51191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43F36-7F95-7797-1B5E-8A3D236A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4D5DF-4757-1C5B-F654-95BE6FEA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95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482165-CB43-37FF-1B49-7EE7DDB35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8FC864-08BA-3895-673F-ACB7D0555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D0636-BCD9-E5E0-7554-166E0239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1B9D1-BE3A-87B4-998B-BF5BCBFF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8473A-07CF-585F-6FED-6317021EA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89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F6CCF-CF5E-3428-186B-4214762F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3DC2B-59B7-A866-F393-4AB443DB6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0E3D5-2F88-5181-AC23-8A5857BF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BCAF7-731A-9CAB-B768-43344A775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1D021-0515-2F79-B5B4-7FA17957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57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C4177-40B7-9D7D-62F1-2CAA9BE73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3EC0B-EE60-9124-079A-4B5E23072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83373-1CA2-B45B-1759-24A62D2C7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8305-36FE-E2CD-2F7A-7E74BD420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E211F-5E03-1769-A622-D41BC6BC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79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79F0-8396-E82E-3F04-9818D916B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D6ED0-318B-D59A-B313-154A499CB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8305C-1715-6847-BABB-7951BDDB9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DEE2D-D55E-82A4-C038-54BF3F2E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0260CF-F5AC-AF5E-99D6-513E1AD9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01FD6-8D1A-32DE-51F9-12DAA14D4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02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8E622-CB6E-CBEE-8DD1-2FA9EF8FB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21FE9-FA50-06F6-BD0D-27E4895CD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48F03-FE25-7562-B9FA-C7A2B69FF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2D7F46-C417-FABE-16CD-135348BF6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B6B0FE-62C4-C14D-891F-D8380F6C6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A32C34-13A5-0906-5DBE-A7D4292A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D3CBE3-5517-02C5-701C-A39245F6C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71CDE0-E255-F15A-10D0-42241B62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35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A6E5-D38C-BB6B-AC85-6D6689DE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27C58-B7BF-E76F-C2A7-2D1C81EA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32D77-4908-29A3-987E-96B61A8B8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21F11F-E845-F6BA-0CA3-16220FBD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18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4C798F-C133-B038-C562-368EDC1F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70E73E-96BC-17D4-5F44-507EE7EA9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E2C7-7BE5-A9FE-6524-303518534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22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E501-B24B-EE3B-A0B1-E03348B81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0224E-4D6B-8188-6A69-8F9E9E242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E5958-A90D-BDAB-D898-0C3DD8C53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8E22A-9CD1-9A19-313E-2AFD73E9A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E6BC3-4988-ECDA-4548-3225425A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6AF18-41A8-BE81-8A25-B89F747C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9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5443-8C3C-B23A-3705-65812E29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5609F-A9F9-7D02-673E-2757526C3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60D24-6DD2-1A79-0B67-9BC2C80A6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F15A8-960C-B30E-0CF5-C6FB6EE1E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13B7F-4257-199C-0128-764CB9AB0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B0C19-C0A7-B0E8-3FE6-25723A715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16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F164-4DC0-BB6A-DA15-0C7E7ECB9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F5FCA-564D-A50D-DA65-BDBCF6CC1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06428-9350-084F-9144-11A6AA9CE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7E2C8-9C05-4CE6-99FE-6CF0D45D241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72718-BA12-89B7-E442-BD824148C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1CA2B-8EEA-E36D-4F03-15F87B062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B1DE90-3C74-465A-8123-2F5B62729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628502-1780-038F-4984-6BBAF5C8E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11" y="0"/>
            <a:ext cx="109279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6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8EFF8F-6069-2723-7BB1-BAF9D7C25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39" y="0"/>
            <a:ext cx="108111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0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2025-04-28T18:35:01Z</dcterms:created>
  <dcterms:modified xsi:type="dcterms:W3CDTF">2025-04-29T06:43:44Z</dcterms:modified>
</cp:coreProperties>
</file>