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5E1D-CFAA-409B-9E29-5AC707C0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EE7CD-918D-4099-AE66-55932BDA8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E599-0A6D-491C-8676-14B355D5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74CF-650A-437A-9EED-46D465F5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87F4-73D1-4390-A950-0C6B6DC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CBE4-8E68-4FE3-9D76-B389E8C1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982E3-886A-4F0C-A176-6D71CFB2E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F66D-050C-41F5-9015-9D4E71BA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FB7D-C5E7-45D1-AC1E-8071495B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86D1-1E5E-4619-8807-BCFD4F5F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5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5955D-1EB7-45A0-AA2D-955FAAE12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36629-C6C5-4F2C-8C2B-1264BC05A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48BC-CBD1-4A63-A9FA-3CC9FCD7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593D-EF34-4CCE-BD2D-8474F3D7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DD86C-C39C-4CB1-BBA9-670A6DE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9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3AD6-5865-4FE1-A273-964AF04A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6212-1B37-4D95-BBF3-B46499C2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BB99-2392-4BDA-AB72-5270A25C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EED2-DFB8-4205-8AFC-CF06F762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49C60-E0B8-40E2-BC21-E8EDEE97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7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CF1A-0BE0-4E69-815A-B1059166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23A22-2972-470B-91D9-A11B6D11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0AB8-FB5B-4DDE-93DB-CFE6973A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BDF9-9CA9-4060-A2FA-85486665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DFD72-FEBB-484D-BFF3-67A5A135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4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79A9-DE8C-4EFD-B131-6A4616FF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1996-B85D-42A5-A7B3-EAA49CC9A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B190C-2DA5-42B8-ADE7-E394716A0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C607E-E0FB-4068-9AE0-0B7E889A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88BC-CB00-4C1E-8AFD-BCE31693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73F47-7EC0-4EB7-88BD-A4C70352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C8B0-6850-40C3-A872-F123BB10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A13F-07E9-446C-B5D0-56812914D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8C6D-F5A5-42EA-B7BF-00C9EC3E1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ED919-F526-4B65-A129-2E74DE9AC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7BCA1-254C-44A4-BFE0-EDAABF0B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FD576-44B7-421B-A25E-F1E73B93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6F6DB-0DFF-480B-982C-E2C9E28B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67172-5415-43A6-84A4-52572827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7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E85F-B126-4219-9E6E-F94F3D4C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71852-08EB-47E0-A761-A6FB3796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CA25D-642C-4885-BE1F-6A769610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4169A-1932-485D-9AEC-025AF7C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2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66529-C2E6-4372-A4D8-45DC87EF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B7398-1431-43EA-8D66-20B438B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DB5D2-D59F-4DD5-99E3-75C0A67A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E618-5552-47A7-A2D1-62FB2253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7ED9-F59A-4C3E-B6CD-19A2FFF6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92FB6-21BE-48BC-A0A9-8422AA2A9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90225-1D17-45A7-B7DD-6532367F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5DAAB-DE1D-4EE2-9A83-42925DEF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9E072-842E-46DF-B49A-DD06AC52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D79C-8902-4B30-BBE1-96344B59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BE3F1-179A-4674-930D-77F7DC757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0B1A-55AC-481A-A7C0-99C34CE3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96630-1949-4BB2-9191-F7E2CD2E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FB45E-81B2-4B2E-A996-D425EC48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8AF53-D781-466D-B0F0-E65AD003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0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2145E-4910-4A1F-BB3D-B11F79E6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62FF2-34D6-4436-BC85-59B27098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2C71-5161-455E-A99F-7BA08A516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58F2-1574-40CD-B05B-DBFA9CA42F27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2A505-AE21-472E-8C5C-8388207C8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55E5-185D-46A8-B238-64C643C03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737BF-CEA8-44DD-B043-39839C851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2A53-3DF3-4232-B339-1F93BF24C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DBF0E-9375-4A21-9F63-FA7214B91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2C676-AF25-49C9-BB8F-0BFD753F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77" y="0"/>
            <a:ext cx="9651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3965-0BDB-43FF-A80F-C196FA91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432DF-AE2C-48C0-9B70-FCA6B804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7B19-288E-443F-A34D-580DB2DC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82" y="0"/>
            <a:ext cx="966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F152-19A8-4CBA-88A7-06A95468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768D-5BF1-49F9-807B-AE412F0C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E7132-BF3A-494E-8DA4-DFC0EF4D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59" y="0"/>
            <a:ext cx="9596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6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CFA1-E63F-41D7-BB3E-9759D5A9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E571-6906-44CB-A0DA-6A63A5FEB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376EC-2DF2-4D05-9EE3-5CBB7EAA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88" y="0"/>
            <a:ext cx="973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0A67-D5E4-4B7E-BD60-8A3659DC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FD968-BDE0-4757-AF85-EFD57D20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CACA3-F9DA-4921-AD57-D298D62F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04" y="0"/>
            <a:ext cx="9731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6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D8D32-7270-401F-9C00-EDFC66659AC9}"/>
</file>

<file path=customXml/itemProps2.xml><?xml version="1.0" encoding="utf-8"?>
<ds:datastoreItem xmlns:ds="http://schemas.openxmlformats.org/officeDocument/2006/customXml" ds:itemID="{4C5E812C-93A4-42A2-9293-A464A716C518}"/>
</file>

<file path=customXml/itemProps3.xml><?xml version="1.0" encoding="utf-8"?>
<ds:datastoreItem xmlns:ds="http://schemas.openxmlformats.org/officeDocument/2006/customXml" ds:itemID="{AF80B52F-E039-4492-80F6-D124FC6514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Chatwin</dc:creator>
  <cp:lastModifiedBy>M Chatwin</cp:lastModifiedBy>
  <cp:revision>1</cp:revision>
  <dcterms:created xsi:type="dcterms:W3CDTF">2024-07-17T15:11:23Z</dcterms:created>
  <dcterms:modified xsi:type="dcterms:W3CDTF">2024-07-17T15:11:44Z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