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A2B7A-89F6-7BE5-6F69-B94411E24BB0}" v="6" dt="2023-03-15T08:29:39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Gorry" userId="S::gorryl@omacademy.co.uk::427a9ff7-87af-4e35-9cf5-aa45c0a45e3c" providerId="AD" clId="Web-{0F2A2B7A-89F6-7BE5-6F69-B94411E24BB0}"/>
    <pc:docChg chg="modSld">
      <pc:chgData name="L Gorry" userId="S::gorryl@omacademy.co.uk::427a9ff7-87af-4e35-9cf5-aa45c0a45e3c" providerId="AD" clId="Web-{0F2A2B7A-89F6-7BE5-6F69-B94411E24BB0}" dt="2023-03-15T08:29:35.125" v="1" actId="20577"/>
      <pc:docMkLst>
        <pc:docMk/>
      </pc:docMkLst>
      <pc:sldChg chg="modSp">
        <pc:chgData name="L Gorry" userId="S::gorryl@omacademy.co.uk::427a9ff7-87af-4e35-9cf5-aa45c0a45e3c" providerId="AD" clId="Web-{0F2A2B7A-89F6-7BE5-6F69-B94411E24BB0}" dt="2023-03-15T08:29:35.125" v="1" actId="20577"/>
        <pc:sldMkLst>
          <pc:docMk/>
          <pc:sldMk cId="3055918369" sldId="256"/>
        </pc:sldMkLst>
        <pc:spChg chg="mod">
          <ac:chgData name="L Gorry" userId="S::gorryl@omacademy.co.uk::427a9ff7-87af-4e35-9cf5-aa45c0a45e3c" providerId="AD" clId="Web-{0F2A2B7A-89F6-7BE5-6F69-B94411E24BB0}" dt="2023-03-15T08:29:35.125" v="1" actId="20577"/>
          <ac:spMkLst>
            <pc:docMk/>
            <pc:sldMk cId="3055918369" sldId="256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3527-787E-4BDA-B218-A6FF5B5D7F18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435-94AC-421F-9D1C-647C32D81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03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3527-787E-4BDA-B218-A6FF5B5D7F18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435-94AC-421F-9D1C-647C32D81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30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3527-787E-4BDA-B218-A6FF5B5D7F18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435-94AC-421F-9D1C-647C32D81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8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3527-787E-4BDA-B218-A6FF5B5D7F18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435-94AC-421F-9D1C-647C32D81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55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3527-787E-4BDA-B218-A6FF5B5D7F18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435-94AC-421F-9D1C-647C32D81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4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3527-787E-4BDA-B218-A6FF5B5D7F18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435-94AC-421F-9D1C-647C32D81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01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3527-787E-4BDA-B218-A6FF5B5D7F18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435-94AC-421F-9D1C-647C32D81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60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3527-787E-4BDA-B218-A6FF5B5D7F18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435-94AC-421F-9D1C-647C32D81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42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3527-787E-4BDA-B218-A6FF5B5D7F18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435-94AC-421F-9D1C-647C32D81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56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3527-787E-4BDA-B218-A6FF5B5D7F18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435-94AC-421F-9D1C-647C32D81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3527-787E-4BDA-B218-A6FF5B5D7F18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435-94AC-421F-9D1C-647C32D81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26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63527-787E-4BDA-B218-A6FF5B5D7F18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4E435-94AC-421F-9D1C-647C32D819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6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11" t="27113" r="51485" b="19843"/>
          <a:stretch/>
        </p:blipFill>
        <p:spPr>
          <a:xfrm>
            <a:off x="8144932" y="126319"/>
            <a:ext cx="3640667" cy="2806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9256" t="77500" r="42270" b="6177"/>
          <a:stretch/>
        </p:blipFill>
        <p:spPr>
          <a:xfrm>
            <a:off x="-43550" y="4095072"/>
            <a:ext cx="5352150" cy="1013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6449" t="13777" r="46942" b="36500"/>
          <a:stretch/>
        </p:blipFill>
        <p:spPr>
          <a:xfrm>
            <a:off x="188235" y="126319"/>
            <a:ext cx="5044165" cy="3853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9823" t="30012" r="20710" b="10159"/>
          <a:stretch/>
        </p:blipFill>
        <p:spPr>
          <a:xfrm>
            <a:off x="5308600" y="2933020"/>
            <a:ext cx="6807200" cy="3852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991" t="82810" r="51125" b="4241"/>
          <a:stretch/>
        </p:blipFill>
        <p:spPr>
          <a:xfrm>
            <a:off x="51141" y="5571065"/>
            <a:ext cx="5333659" cy="9990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53502" y="123158"/>
            <a:ext cx="2024720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7</a:t>
            </a: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</a:t>
            </a:r>
          </a:p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Knowledge</a:t>
            </a:r>
          </a:p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Organiser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Term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5+6</a:t>
            </a:r>
            <a:endParaRPr lang="en-US" sz="3200" b="0" cap="none" spc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9183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C2D6B1-354C-496B-BBAA-BB0C579D3B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7C14A5-2D9C-43F8-9728-BBDCA58F78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3BE9-38E9-4559-849B-CF43E19E88AF}">
  <ds:schemaRefs>
    <ds:schemaRef ds:uri="4276e521-d8f5-44a8-8722-75164a36e364"/>
    <ds:schemaRef ds:uri="http://schemas.microsoft.com/office/infopath/2007/PartnerControls"/>
    <ds:schemaRef ds:uri="http://purl.org/dc/elements/1.1/"/>
    <ds:schemaRef ds:uri="b6daa2f3-06b5-47f8-a85d-067055f32ca7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Gorry</dc:creator>
  <cp:lastModifiedBy>L Gorry</cp:lastModifiedBy>
  <cp:revision>3</cp:revision>
  <dcterms:created xsi:type="dcterms:W3CDTF">2023-02-28T12:40:57Z</dcterms:created>
  <dcterms:modified xsi:type="dcterms:W3CDTF">2024-04-11T19:52:00Z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MediaServiceImageTags">
    <vt:lpwstr/>
  </property>
</Properties>
</file>