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C3EC2-F149-9474-CE2B-0AE1058C42CA}" v="6" dt="2024-04-11T19:52:44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8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0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4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81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1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1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3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5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9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0AEE-6696-422A-8123-C0668AAA09EC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0964-ACAD-4D5C-9FA6-F314B56F3E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5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898" t="14197" r="46740" b="17486"/>
          <a:stretch/>
        </p:blipFill>
        <p:spPr>
          <a:xfrm>
            <a:off x="108065" y="0"/>
            <a:ext cx="5193915" cy="5489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224" t="19078" r="17037" b="36459"/>
          <a:stretch/>
        </p:blipFill>
        <p:spPr>
          <a:xfrm>
            <a:off x="5230707" y="0"/>
            <a:ext cx="4105099" cy="3572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4140" t="65068" r="17037" b="5473"/>
          <a:stretch/>
        </p:blipFill>
        <p:spPr>
          <a:xfrm>
            <a:off x="9335806" y="1943088"/>
            <a:ext cx="2788148" cy="1602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500" t="23497" r="20185" b="41606"/>
          <a:stretch/>
        </p:blipFill>
        <p:spPr>
          <a:xfrm>
            <a:off x="7959747" y="3707476"/>
            <a:ext cx="4164207" cy="2992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0972" t="28848" r="40490" b="39718"/>
          <a:stretch/>
        </p:blipFill>
        <p:spPr>
          <a:xfrm>
            <a:off x="5301980" y="3857105"/>
            <a:ext cx="2543325" cy="2425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167" t="23333" r="56898" b="55021"/>
          <a:stretch/>
        </p:blipFill>
        <p:spPr>
          <a:xfrm>
            <a:off x="951106" y="5489116"/>
            <a:ext cx="3786505" cy="12109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335806" y="0"/>
            <a:ext cx="278814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8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Knowledge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5+6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836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006712-DC22-4C06-85E6-A2D4096BB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1F832B-0736-4621-A101-6EA5CA23C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A7410-EEBA-43AA-A23C-2FC4DF39E2D6}">
  <ds:schemaRefs>
    <ds:schemaRef ds:uri="http://purl.org/dc/elements/1.1/"/>
    <ds:schemaRef ds:uri="http://schemas.openxmlformats.org/package/2006/metadata/core-properties"/>
    <ds:schemaRef ds:uri="4276e521-d8f5-44a8-8722-75164a36e364"/>
    <ds:schemaRef ds:uri="http://schemas.microsoft.com/office/infopath/2007/PartnerControls"/>
    <ds:schemaRef ds:uri="http://purl.org/dc/terms/"/>
    <ds:schemaRef ds:uri="b6daa2f3-06b5-47f8-a85d-067055f32ca7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Gorry</dc:creator>
  <cp:lastModifiedBy>L Gorry</cp:lastModifiedBy>
  <cp:revision>8</cp:revision>
  <dcterms:created xsi:type="dcterms:W3CDTF">2023-02-28T12:47:39Z</dcterms:created>
  <dcterms:modified xsi:type="dcterms:W3CDTF">2024-04-11T19:53:04Z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