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44AD3-4FBB-721C-A941-1854B7ADCAA1}" v="8" dt="2024-04-11T19:53:46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4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1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1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3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5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9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98" t="14197" r="46740" b="17486"/>
          <a:stretch/>
        </p:blipFill>
        <p:spPr>
          <a:xfrm>
            <a:off x="108065" y="0"/>
            <a:ext cx="5193915" cy="548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224" t="19078" r="17037" b="36459"/>
          <a:stretch/>
        </p:blipFill>
        <p:spPr>
          <a:xfrm>
            <a:off x="5301980" y="0"/>
            <a:ext cx="4105099" cy="3572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140" t="65068" r="17037" b="5473"/>
          <a:stretch/>
        </p:blipFill>
        <p:spPr>
          <a:xfrm>
            <a:off x="5559674" y="3729324"/>
            <a:ext cx="2788148" cy="16029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35806" y="0"/>
            <a:ext cx="278814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Knowledge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5+6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0097" t="19703" r="41138" b="29782"/>
          <a:stretch/>
        </p:blipFill>
        <p:spPr>
          <a:xfrm>
            <a:off x="9407078" y="2098983"/>
            <a:ext cx="2770601" cy="4195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27" y="5489116"/>
            <a:ext cx="6882395" cy="129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836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259F9B-44EF-4B18-BA1E-AA57E331F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008918-0C94-4FEB-BA45-18366A92A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AC84E-1B6B-4E86-A2B9-D699991DD3D4}">
  <ds:schemaRefs>
    <ds:schemaRef ds:uri="http://schemas.microsoft.com/office/infopath/2007/PartnerControls"/>
    <ds:schemaRef ds:uri="http://purl.org/dc/terms/"/>
    <ds:schemaRef ds:uri="b6daa2f3-06b5-47f8-a85d-067055f32ca7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276e521-d8f5-44a8-8722-75164a36e36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Gorry</dc:creator>
  <cp:lastModifiedBy>L Gorry</cp:lastModifiedBy>
  <cp:revision>11</cp:revision>
  <dcterms:created xsi:type="dcterms:W3CDTF">2023-02-28T12:47:39Z</dcterms:created>
  <dcterms:modified xsi:type="dcterms:W3CDTF">2024-04-11T19:54:12Z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