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33" d="100"/>
          <a:sy n="33" d="100"/>
        </p:scale>
        <p:origin x="2606" y="1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BDA16-5DA7-44A4-85D8-008C232DDA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D46857-A2A3-426E-8790-9AB21B51C9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02126-4072-4EE1-BB67-4A3DA0A53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90A0-6EC0-40ED-BB69-624CAC33FA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5B922-CC00-4B3E-AD42-484B8C9B1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7CC50-60C6-46B7-A74C-0C1AD2912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B0D8-9A3D-47C8-971D-836B069EA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938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8328F-8671-425E-83FB-B32E7EDFC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A48111-FC08-488A-9D76-E46126AB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AC0E0-887A-48B2-8ABD-189705EE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90A0-6EC0-40ED-BB69-624CAC33FA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FA5CB-ACBF-4C2F-8003-9DA852738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890CE-D656-4213-88A7-A74673F6D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B0D8-9A3D-47C8-971D-836B069EA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193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51048C-2A3C-4028-A0E8-A548969A38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E339E-5D83-44C0-BAEF-76368AF6E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A4C2B-3DBE-449A-90DB-8F8FC5ACD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90A0-6EC0-40ED-BB69-624CAC33FA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C21A1-10DB-4F69-BAB5-66623B7F6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6D6649-DEB5-4A3D-8E4E-AD6133800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B0D8-9A3D-47C8-971D-836B069EA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879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C6FFE-F286-4920-B4CB-AF851FBA0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50FB5-BF02-4286-AE4F-7A8976E64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C28BF-E691-45B8-8B85-4445444C2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90A0-6EC0-40ED-BB69-624CAC33FA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3C17E3-0A78-451D-8A34-9D0CCACFB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AC058-3F12-459E-8735-68981065C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B0D8-9A3D-47C8-971D-836B069EA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858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5D22D-B236-43FF-B4AF-F0C72A1C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0DCF9F-E067-46E4-A12C-D9261D21E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622F2-2940-4EBD-AF88-DADFE767C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90A0-6EC0-40ED-BB69-624CAC33FA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38346-4E48-4FF1-B669-B938A152D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25673-CE6D-442B-BCA0-A9F35906E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B0D8-9A3D-47C8-971D-836B069EA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791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23825-40CC-49D7-A082-55FD748E0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078C4-0857-4FB6-B83B-63F466FCD4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45F3F1-FB71-4B3E-BFCA-66075A74F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A5C454-EFB8-452E-B0DA-D245E1B9C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90A0-6EC0-40ED-BB69-624CAC33FA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D6E43-8EDD-42D9-B1F2-E26E21C1C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7C40FC-EF9B-444B-A3C4-C1CDD0680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B0D8-9A3D-47C8-971D-836B069EA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084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E3485-50DF-425E-93C8-35DA7BC6F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195494-B075-4088-AD33-CA54A5469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CD5D43-E445-4CC8-A138-496E74B14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690E00-2BB8-4AA2-97DD-EE4DB4AE9D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2CC71-06F8-4366-8203-10EBF40E4F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70703E-DE40-4C02-94EB-0277A31AB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90A0-6EC0-40ED-BB69-624CAC33FA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10D584-0CBA-4933-936F-9CA68DFD2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C4B5DB-01A6-4A00-8344-AA94A2598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B0D8-9A3D-47C8-971D-836B069EA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16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F2889-825A-4DA4-9F25-19D6D3A4C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BA38AB-BA96-4A10-92B7-29FFDFEC7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90A0-6EC0-40ED-BB69-624CAC33FA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7DBC1B-79C6-4601-9C5B-963ED72CE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349EB0-0410-4735-B7C1-295FEB01C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B0D8-9A3D-47C8-971D-836B069EA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37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0599B6-1C7B-4FA1-B14C-8AB93B19E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90A0-6EC0-40ED-BB69-624CAC33FA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A3A19D-DF1D-47B1-A281-08E6DB461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A6DF2E-CE1C-4D1C-992E-AB694DEAD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B0D8-9A3D-47C8-971D-836B069EA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51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2D67C-6CB1-4518-AB16-107A29786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A5E57-9ACC-46C6-9FAC-EA3CAACF5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C07B6C-E935-474B-98C9-D873BDAFC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46B758-DC9F-44B1-B52D-A4A5A1459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90A0-6EC0-40ED-BB69-624CAC33FA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C99832-9273-4A1E-BCA0-6C3B23950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365293-CD27-43F8-A425-4FC16AE74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B0D8-9A3D-47C8-971D-836B069EA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928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73904-A9FE-44C9-B6CF-523DAE39F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16052F-F8DF-4C3F-9C7C-15E78E47B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0CA868-DEF1-4132-A338-C2D91354DF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DCD94-021F-4427-884F-D548623D4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90A0-6EC0-40ED-BB69-624CAC33FA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94559F-099D-4032-BD7F-787049B15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794FB-1448-4159-BC12-0B7E48BA0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B0D8-9A3D-47C8-971D-836B069EA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048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0BCA29-0E61-4D7C-9223-2997E5009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FE026D-0C9A-4905-AF22-54B30494C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2D98B-4640-4CAA-9674-62CD5AB6DF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E90A0-6EC0-40ED-BB69-624CAC33FA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20217-38EC-420B-88A6-3BB7DE5C36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FE228-3DCE-40F5-9B82-4996CFD041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EB0D8-9A3D-47C8-971D-836B069EA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907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E845D-151A-4B2B-9181-1A27CC7C4C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A95384-F742-4E84-917C-6E3B0FFD66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845182-CD64-4D04-B283-426C1C9E1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146" y="0"/>
            <a:ext cx="96577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050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65377-360B-45CE-B62B-E396EDC0C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40ED5-BBE7-4509-9D5E-69F2E6149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810B2B-7B43-4946-93F5-B6B91AEA91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574" y="0"/>
            <a:ext cx="96728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696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D0FA3-3BE3-4D7C-93C4-778710A83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D4E7D-F93A-410B-BDDA-126633B2A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3FC85F-9969-4BB7-BAF8-9C723339E9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6773" y="0"/>
            <a:ext cx="97584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280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CC217-A368-44F0-ADED-6C6DAF6B9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0C42-8DD4-4581-9FBE-44C8B17B5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58A14C-C8F6-45E3-B9C5-A99FF4721D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468" y="0"/>
            <a:ext cx="95570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84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4" ma:contentTypeDescription="Create a new document." ma:contentTypeScope="" ma:versionID="fc7c4e70ab52ba3fa7abfd0312cbab73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1b5afc4a2fccf4f69eb6d18fd0db4ba6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012732b-c5be-460c-8d71-68bf2f451d7e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482780D-81A3-4314-AECE-35ED6D30011D}"/>
</file>

<file path=customXml/itemProps2.xml><?xml version="1.0" encoding="utf-8"?>
<ds:datastoreItem xmlns:ds="http://schemas.openxmlformats.org/officeDocument/2006/customXml" ds:itemID="{462E54D9-66A1-4967-A012-3A924278F2AD}"/>
</file>

<file path=customXml/itemProps3.xml><?xml version="1.0" encoding="utf-8"?>
<ds:datastoreItem xmlns:ds="http://schemas.openxmlformats.org/officeDocument/2006/customXml" ds:itemID="{249789D9-6650-4348-9BF3-6906A86AD25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Chatwin</dc:creator>
  <cp:lastModifiedBy>M Chatwin</cp:lastModifiedBy>
  <cp:revision>1</cp:revision>
  <dcterms:created xsi:type="dcterms:W3CDTF">2024-07-17T15:18:00Z</dcterms:created>
  <dcterms:modified xsi:type="dcterms:W3CDTF">2024-07-17T15:18:43Z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