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5B868-DA9F-442B-86BE-AD4778D25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BB9DCF-C7EA-488A-9C3C-32B774097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17B55-B042-4833-B29E-AD7A83EE8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7948-5F8B-4982-A054-D5B6AD7EA178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1F82E-C292-4484-B2F6-4585F912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C34D2-431F-4266-BB4B-B29D7AC29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5032-7108-461E-8D4A-E215C4F7C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46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DE6E4-E69F-47E2-A7CD-F91FACD3B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4D1FE5-88E0-4CF2-A79C-2AF574F8C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CDA3D-5005-403F-B32E-234A2359F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7948-5F8B-4982-A054-D5B6AD7EA178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9BAAD-29A9-4BAB-B439-28825168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3C804-6D22-4683-A08C-91ED5E9CB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5032-7108-461E-8D4A-E215C4F7C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90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DB6845-7AE3-432D-8F95-D466B4AC9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6A2F08-54D9-4D46-9A05-B93C1710B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C1643-479F-42A1-9072-DCF8A4539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7948-5F8B-4982-A054-D5B6AD7EA178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64F11-C0A4-44F6-BE8F-6D932542E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184D8-8195-4E03-A343-1DD2F2B98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5032-7108-461E-8D4A-E215C4F7C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08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2FD28-6537-407B-8757-960EC3598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112A1-AF54-44A7-8313-B64385E8A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362F1-3FE9-4D61-A127-3DA82C2E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7948-5F8B-4982-A054-D5B6AD7EA178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1193F-11C6-48FA-B49B-81B8ACB7A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D5C40-59EC-4E06-8E97-1EF9B1A6C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5032-7108-461E-8D4A-E215C4F7C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86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82801-02A2-42F0-91C5-0FB36A993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E98AF-C8B6-4727-8D0A-14B49966D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20763-C842-46DB-86E3-0541E8319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7948-5F8B-4982-A054-D5B6AD7EA178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CEDBD-2ABA-41B8-A037-A9A8B79F3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073C8-CC5A-4A80-99C4-080A10F21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5032-7108-461E-8D4A-E215C4F7C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72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78E9-A654-459F-BA30-4ED2B4111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B3DC1-FE47-457D-AB47-EE0A6C4DF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F630D-66EF-4733-A08C-7537FAF94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FE256-B2DA-453F-9240-9508C145F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7948-5F8B-4982-A054-D5B6AD7EA178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75DB8-11CC-4F71-8B5F-E089B557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3F7D2-FD42-4AD4-9C21-30A67FF8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5032-7108-461E-8D4A-E215C4F7C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13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E63E6-1F68-48CA-B081-BC806E9EC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910A4-9ADB-4ACF-9CC0-B50009284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7AC3B7-6963-408A-BD77-B73257AA2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06D289-8B2B-4EE0-BF51-2DC96C7B2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B173B8-F007-4B0F-A5B7-FD4F7E5A09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E34DE4-8C10-484A-B979-68126A8B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7948-5F8B-4982-A054-D5B6AD7EA178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975412-C573-45CF-B0F9-485EC2051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CAC6FD-B42A-4F17-BD4E-1682A15FE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5032-7108-461E-8D4A-E215C4F7C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01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80552-257D-4A21-863F-94D6AF4B1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6A7B3C-6B35-45C4-B38D-C0E39FB29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7948-5F8B-4982-A054-D5B6AD7EA178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CB9CC-F9B8-4D6D-828A-BB39F674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BF85C-D198-4F0D-8EDE-D0294F8EA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5032-7108-461E-8D4A-E215C4F7C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16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9871C7-A667-4D08-9C0B-B75E5130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7948-5F8B-4982-A054-D5B6AD7EA178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FCC6EF-64D8-4B24-9846-ACE00A289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D205A-EAB4-4E48-B072-F8F75637B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5032-7108-461E-8D4A-E215C4F7C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36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F56CF-122A-442D-B114-4DBF82E93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DE05E-6504-4AE1-89EB-9E95B869B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A148E0-00DB-4DB0-B813-73B47CC80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6385B-8CBB-4A60-85D8-B326D4260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7948-5F8B-4982-A054-D5B6AD7EA178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C26CF-CC9C-4157-9D5A-654BB235C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A13E5-7EB0-455C-8B9E-381D7C463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5032-7108-461E-8D4A-E215C4F7C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59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C8E40-92C5-4DD1-8E2F-6BAA39B86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7737EB-A427-4998-BFAD-620294783F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62676-6D98-4F0B-92E5-F3D619DC3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B66F8-E23E-4F08-A0A9-F82CE2115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7948-5F8B-4982-A054-D5B6AD7EA178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AA1B94-895A-4D9C-8A84-4674096CB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A4E66-5CDE-4B7E-881C-764F027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5032-7108-461E-8D4A-E215C4F7C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38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8AE2FA-A79E-4D00-9D24-931A1EE17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934D8-3988-45F2-A9AF-09CBB1815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555CB-D230-42C2-B4E1-CD4EF0E349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67948-5F8B-4982-A054-D5B6AD7EA178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9E52-F7A0-48AA-90DB-C64ACCFD1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921D3-B519-46FD-A5BE-3F043B3E7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55032-7108-461E-8D4A-E215C4F7C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93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1C03AC-88E5-44C5-8722-28A9A2ECF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119" y="0"/>
            <a:ext cx="956376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21BD11-6489-46FB-9ADD-205C48CB46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74F24F-D689-4BFE-96B5-964BFC860B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19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DB8E9-EFCE-410E-9F5A-33ECAA3DE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EFC6D-909A-46EE-B11F-9D9AD437D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B348AB-E4BC-4551-A335-42EB5699C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443" y="0"/>
            <a:ext cx="9625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57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87AC6-06CF-426D-8B96-E3F30662A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EAD00-CD1C-4946-8612-3B8F0AD7A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D128CE-4D84-420D-AB7D-DDE0A97D9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443" y="0"/>
            <a:ext cx="9625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0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3A39E-B0AA-4267-A4E8-DE1E2E15F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B82EC-9D89-42A2-B6DA-F47C24BAC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B32E30-6B47-436F-A2C1-0B8A84D53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608" y="0"/>
            <a:ext cx="9714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2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9DE84-2224-4779-A483-BA1AB065B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9BB90-E7C0-42B7-8E76-66EA36599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DFC5AA-6C56-48EC-9269-10FAE2F85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340" y="0"/>
            <a:ext cx="9671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07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4" ma:contentTypeDescription="Create a new document." ma:contentTypeScope="" ma:versionID="fc7c4e70ab52ba3fa7abfd0312cbab73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1b5afc4a2fccf4f69eb6d18fd0db4ba6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012732b-c5be-460c-8d71-68bf2f451d7e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99F8205-CF31-4601-B92A-9F8EC40AE43F}"/>
</file>

<file path=customXml/itemProps2.xml><?xml version="1.0" encoding="utf-8"?>
<ds:datastoreItem xmlns:ds="http://schemas.openxmlformats.org/officeDocument/2006/customXml" ds:itemID="{973048E4-DA17-480A-A9C3-5A179108AD12}"/>
</file>

<file path=customXml/itemProps3.xml><?xml version="1.0" encoding="utf-8"?>
<ds:datastoreItem xmlns:ds="http://schemas.openxmlformats.org/officeDocument/2006/customXml" ds:itemID="{B57DDDA8-D5AD-4F17-B935-248D5EC5FDD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Chatwin</dc:creator>
  <cp:lastModifiedBy>M Chatwin</cp:lastModifiedBy>
  <cp:revision>1</cp:revision>
  <dcterms:created xsi:type="dcterms:W3CDTF">2024-07-17T15:20:43Z</dcterms:created>
  <dcterms:modified xsi:type="dcterms:W3CDTF">2024-07-17T15:21:03Z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</Properties>
</file>