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22DA-5AC0-4834-81EA-7F98FD9C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94B6B-74A5-4E13-854F-229AF4810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6F31-0728-45B0-B4E2-FCAAFB82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BB707-DC5C-40DF-81E3-4E466802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8D1D-734F-4A99-BFDD-AD820B9B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E8FE-DF31-4CFE-BBC1-D38144A6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93817-AD02-46A6-A5F1-359BA5438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8B816-E511-4DB3-AE38-F5D4580E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7455C-9510-4A04-B358-6E797317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B1341-35CD-460D-A750-A3EC330B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FBE1E-3BA2-4D44-81E3-75ABC2BA1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7B3FD-4892-4743-9865-EA369F90E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0F8A6-572E-416E-83CF-BC5D818C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F23BA-C9FE-4611-ACFA-E27F91D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0F07-9A10-454C-B91F-CF821B14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8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EBE1-9CF1-4656-A4AE-689E9EA7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9A2B-F6A9-4F77-97FF-8AF6F0BC0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A7FE-F25A-4CF9-B12B-8DA5EC3F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0EAF-18A4-477C-8FBD-FF85E402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45D3-4480-498A-85B3-2280B60B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5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AD4F-AB27-4B9C-B14D-1FE17AFB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61A6A-E642-46F0-92E1-2729A40D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A136-0622-47D8-B09E-A53DCF4F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D207E-0B71-49C8-B3C0-584FDE2A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DEC0-4B8B-4A3B-87CA-DA81DA6F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7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8C50-96F0-4518-9888-AAA347E7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5D988-B991-408E-8E34-71E447656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313A9-E436-48E2-B8F1-08680074D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77806-5735-479D-A35C-FBB610E8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4A4B0-71B7-456B-BE33-EB43E2AB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114EC-52AF-4DE2-B73E-EE57FE81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2E3-7E2D-4158-9EBB-1EF9888A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D53C0-4D8C-4E7A-8823-9701C23A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1EF9E-CC94-41A4-8C51-C3970BB62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3EC44-9433-45D2-9A24-1ECBAC284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8134B-9462-4210-ABE9-D53181D76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E252B-F610-4661-8ED2-D3AC7FB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A0543-A607-4B41-8404-80883381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7ABF-3167-4B54-BFA6-0BD933CA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5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B2B6-D3B6-4E4D-AA0C-87CE3773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6D369-5350-4107-A557-5B84597B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96664-D01B-4AAD-B3AD-3648A9D5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305B3-0477-4CE7-842D-E687826F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0C64B-9DD8-4FB2-84ED-ADA73A94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A3DA9-FDD3-4D63-9DF7-26E4E52B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95CB-7E9E-4691-A402-4AA0DCAE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2C8A-E700-407E-9F5E-BCE19A78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BEA97-A09C-47E6-B869-CEF51965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A1816-2253-486A-AB0C-E47BFF6E4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BF22-E7F5-42E7-A85B-0484A413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C3D94-7597-45B5-A6E7-BEDFA057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14DF4-2399-4F6C-8C7A-A6418AEA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6B3D-86EF-4302-B9F5-9C6EAD23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B1FE1-E36D-471B-AD4C-5EAD05E53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2E741-CDE3-4166-AC5B-8AEA7BFF0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D825D-6DDD-4F41-8435-9D23F5D5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7026-4179-4E6F-BA8C-18EC909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773B7-BE6F-4C04-8124-6675083B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9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CABC8-A13C-4A03-A721-C8D130AC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89DE6-D874-424D-8CF6-658801211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658A5-BB8A-4757-8F27-6336B5639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B384-354B-4263-A60C-2E85A2F2B56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E64D4-57CF-4E21-ADBE-211271F57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4165-4C96-45DE-BD96-DF3E8790D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297A-E974-4EE9-B637-A8E85B14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4C77C-EFDE-42E5-8F46-3B3F7962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99" y="0"/>
            <a:ext cx="96302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1B29B-F612-4FF0-8CFF-2CEFF1FCC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D5FBA-42BD-4CB9-8C5E-E2932C570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5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DDFD-9D6A-4352-840D-F86D1139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56E9-F587-4A82-8952-83F94C74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B8385-3B3B-4717-806D-29145836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84" y="0"/>
            <a:ext cx="9631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1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C093-CC1C-4284-A038-B7353B6C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82C3-1A30-4F08-BE49-580FE012D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CA3DD-6BE8-4A24-92F1-FB8AEF00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98" y="0"/>
            <a:ext cx="9711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A912-DED6-4425-8DA0-7114076B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077A8-044E-4770-9094-474DA8A1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0FB4B-48D3-4953-9526-29FA862E3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13" y="0"/>
            <a:ext cx="9616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1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19AF-A325-4F39-9756-27B48913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3730-06C2-49A0-8CE3-3B600E59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01646-165E-4093-A891-0EE7C6B4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61" y="0"/>
            <a:ext cx="9764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1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DB8E6C-C620-47A5-89DD-87DF90D0B22C}"/>
</file>

<file path=customXml/itemProps2.xml><?xml version="1.0" encoding="utf-8"?>
<ds:datastoreItem xmlns:ds="http://schemas.openxmlformats.org/officeDocument/2006/customXml" ds:itemID="{08B1C449-8B41-440A-82EC-8E29CA505491}"/>
</file>

<file path=customXml/itemProps3.xml><?xml version="1.0" encoding="utf-8"?>
<ds:datastoreItem xmlns:ds="http://schemas.openxmlformats.org/officeDocument/2006/customXml" ds:itemID="{41A886FC-9C4E-4261-8769-0883C1AE98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Chatwin</dc:creator>
  <cp:lastModifiedBy>M Chatwin</cp:lastModifiedBy>
  <cp:revision>1</cp:revision>
  <dcterms:created xsi:type="dcterms:W3CDTF">2024-07-17T15:22:49Z</dcterms:created>
  <dcterms:modified xsi:type="dcterms:W3CDTF">2024-07-17T15:23:17Z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