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64268D-D3EB-0EF5-C0D3-3AEDB2EAC9CB}" v="2" dt="2024-12-13T11:02:50.8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5740EB-613E-74C7-1316-7D9F8AF1A5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5" y="28575"/>
            <a:ext cx="12096750" cy="680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4dac7ff436fdfdd594ac7c56390ed539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8e3826b2454d98bb2f2658cc1a338abe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53140eff-5672-4042-a3e4-d3f7522364a3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611A9CF-2748-4379-961A-E449BDEAF2C5}"/>
</file>

<file path=customXml/itemProps2.xml><?xml version="1.0" encoding="utf-8"?>
<ds:datastoreItem xmlns:ds="http://schemas.openxmlformats.org/officeDocument/2006/customXml" ds:itemID="{A2CCF562-32C9-46C2-9839-68AF0A62BDE8}"/>
</file>

<file path=customXml/itemProps3.xml><?xml version="1.0" encoding="utf-8"?>
<ds:datastoreItem xmlns:ds="http://schemas.openxmlformats.org/officeDocument/2006/customXml" ds:itemID="{4B73E0D3-0FF9-486B-8A0F-E8571DA1CAE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 Gorry</dc:creator>
  <cp:lastModifiedBy>L Gorry</cp:lastModifiedBy>
  <cp:revision>5</cp:revision>
  <dcterms:created xsi:type="dcterms:W3CDTF">2013-07-15T20:26:40Z</dcterms:created>
  <dcterms:modified xsi:type="dcterms:W3CDTF">2024-12-13T11:05:18Z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