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AEDE-56BB-43EB-8B3D-754EDA771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DAF76-205B-45E2-9B8C-6E68CA9F5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A4A09-9593-4A2E-8CDE-80442C3D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B8F8-31C5-4D2C-99A8-0C635044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0B35-B7CD-4A18-A7C4-0DDE550A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4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6FB0-2363-41A2-A94B-9C273E8F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D71F0-68A3-4C5C-B09D-1475662F2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C5EA-7DC6-451D-884C-8AD53900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DB15-D08B-4C38-B137-2965321A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FE1D-4DA4-452F-8179-77B16DCA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8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B233EC-E4C8-4616-A707-2638A1A3F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FB5DC-47B5-41AA-A00B-24402E67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72D5-BA81-4490-BE91-03A9E20B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AE9E-B815-470E-AEBB-999E7F40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E9C0-627D-4A51-8055-293E21F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3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9D12-0CD3-42E6-B648-E73E0EC1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B07D-234D-4582-93C7-52B85EB5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5F7C-D8EB-49C7-A1BE-E4D80B14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7D12-7F4E-485C-9887-FE3B1D90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2AF9-4C98-4A55-8D8D-012A2300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8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9038-A170-4AE1-9549-5AAC8FFB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A9DD-E23D-4E8D-A76B-982D6C97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A3368-8A67-4A64-9CF6-1F8E6F6B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0E8F-9280-4B54-B44B-6DC7DE76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3360-9A91-4BA1-9E5C-D6ACE226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7074-1B73-4CED-AA20-01B8258B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51399-E795-4146-A466-21D8BA99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38125-8843-4B6F-8B5F-B1115AEE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F49C3-37FE-417F-B2D0-949AA523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4E8EF-82F0-4377-9E2A-D30AC058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5FB2-3E39-4E4C-A9EF-DB58456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4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8FB3-3C6E-485A-81A1-2811D4FE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94F40-4572-4102-8EAB-DC1DDC2D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858BB-B97E-40E8-9C1B-E3AC79D2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90381-F9D7-4590-842E-C8B0B9E20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22D87-6DFF-4482-90E8-F4909E9D4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039F1-7A3C-46C1-B104-7E332B1D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73618-0190-41D8-80E4-288934E5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0AF77-AE78-45FE-99AC-ED5CC812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3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191B-9C6D-4D7F-862F-1F4EA1F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893FC-35EF-451E-87A8-A6E8044E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2CA76-6B0D-42A0-BEA5-D3E679C8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F2988-669D-40BC-8D27-BFCABDAB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9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E1512-ED6F-4F9F-B5D1-DE6A4F4B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B5267-DCFC-4F2A-90E1-8BF99CA8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A80CB-0652-4AC8-A32E-58A9F138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B26-6A25-4873-AB10-FE60EE9D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8622-FE3B-4282-AFAB-92D6F2CD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C7DA-6F2D-4BE7-ABCA-6F1DEB069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AD448-648A-4AA9-A7AE-0DF3DC03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A18EE-8859-4FC1-A34F-270BAD11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94FEC-A412-4C6C-96AD-88DCBD4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9AC8-A24A-48C2-9622-2B4F8041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1BFB3-8BB6-41B1-93E3-1EC4A0AF5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E9795-F63A-46D1-BE89-011C5C3A5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CF0DB-4031-4D99-852D-AE5040A9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F0F15-2678-48DF-A54B-5FF55E4C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2E47B-DF89-4CB9-BE35-0153F609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9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D9A7B-3863-40FA-8B07-11E173D3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28A8F-327A-4868-898C-0545DF05A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FF49-B558-4CB3-92A2-1ABA676D9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1475-1960-43A7-A42D-FE765DCF7B02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728C9-41BF-471C-B194-287ABC27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C36CD-5E76-4F1F-96C8-85F1C8ABD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49E2-90C0-44E3-B04A-7F1FADEB7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0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753B2-5B64-4435-91E4-EB2453F0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16" y="0"/>
            <a:ext cx="984511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37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2A018-7E6F-46DD-B104-2346F4FE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46" y="0"/>
            <a:ext cx="972350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34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0DC83-8A71-4B05-B846-C2EF5DBE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70" y="0"/>
            <a:ext cx="974603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57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7B797-E0E6-4909-A8CB-94B2E459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55" y="0"/>
            <a:ext cx="977949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730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683208-E907-43BD-B572-094F80934794}"/>
</file>

<file path=customXml/itemProps2.xml><?xml version="1.0" encoding="utf-8"?>
<ds:datastoreItem xmlns:ds="http://schemas.openxmlformats.org/officeDocument/2006/customXml" ds:itemID="{D7ADCEC2-0F04-4FA0-B21A-E2CD48967B6A}"/>
</file>

<file path=customXml/itemProps3.xml><?xml version="1.0" encoding="utf-8"?>
<ds:datastoreItem xmlns:ds="http://schemas.openxmlformats.org/officeDocument/2006/customXml" ds:itemID="{545FB93F-9142-4BB4-836D-0AFA13BDE5F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Binnington</dc:creator>
  <cp:lastModifiedBy>Emma Binnington</cp:lastModifiedBy>
  <cp:revision>1</cp:revision>
  <dcterms:created xsi:type="dcterms:W3CDTF">2024-07-17T15:15:46Z</dcterms:created>
  <dcterms:modified xsi:type="dcterms:W3CDTF">2024-07-17T15:16:32Z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