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48D5-BB60-4B71-8164-AF2014E5E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B23E9-86DE-49A0-B5CC-952B81DF4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97BCE-5A00-489C-8A9F-D8E0C89F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1863-7B13-44A4-8DB8-89C526CD86E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E0D95-448F-4A42-8290-A5ACBAB1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91408-4625-4BB7-8A25-381E47E9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EC2E-2BCD-49C3-808D-68B0CD0D0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2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4B57-75C9-4BFD-9931-E1AE4FF7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51B05-0F53-4C01-AE0E-1AC99D5C8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2D67C-92A4-4E1A-B508-1C7DD791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1863-7B13-44A4-8DB8-89C526CD86E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FE1CC-2B81-4C81-82C4-AAF77F39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57D8-E7F7-4563-B59C-473180B1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EC2E-2BCD-49C3-808D-68B0CD0D0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AF167-DA3C-4EE7-AF38-D49E50AB1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9AF27-1C6A-4ED9-A055-4C11E8F50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7284A-392A-4E9D-80A7-197C33BC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1863-7B13-44A4-8DB8-89C526CD86E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377AB-B487-4ABA-9A28-F9C1C31F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B370F-F891-4DF8-8858-0473DC6F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EC2E-2BCD-49C3-808D-68B0CD0D0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37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DCAB-D4F6-4D8E-B529-3F1A0FA4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DBA28-8328-42FB-9055-A3247F271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83F00-FA11-44C8-AD49-C53FEEBA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1863-7B13-44A4-8DB8-89C526CD86E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09BEA-2A5A-45F7-B260-7E0F830A3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10683-5093-401F-99BC-A803B9BE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EC2E-2BCD-49C3-808D-68B0CD0D0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7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6144-C58B-4838-8815-E7E81E4F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82A36-4B96-47A3-A603-F8A361651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5BE67-7511-48F2-B3CC-05626B84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1863-7B13-44A4-8DB8-89C526CD86E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4D0FC-77BF-4B33-B694-D561E113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E7D31-D008-4903-8D3C-261F96F2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EC2E-2BCD-49C3-808D-68B0CD0D0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8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403CD-48E5-4D9C-9BD9-5A6D32D1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2B87D-A286-406C-BEC6-3174D7A37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643E9-86E3-4FDB-8C8B-0078D557C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83B1-245C-4E1F-B1A1-77461C15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1863-7B13-44A4-8DB8-89C526CD86E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09688-03B9-4392-A544-248F0C30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C72DE-7584-45C1-9E27-B4C8F6D1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EC2E-2BCD-49C3-808D-68B0CD0D0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36F0-A715-49A2-B9D2-0BEA448E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3B8A1-16B0-4893-A90F-732FCEBAD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DCE64-026A-4E24-A3B1-1EE3C5284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BC271-2DAC-4550-960B-19346E943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1F42E-76D0-464E-B81B-E342C9B92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CF75A7-BB36-436B-ADF4-846B133D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1863-7B13-44A4-8DB8-89C526CD86E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F10FC-6834-4CB8-9482-EC2A1370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5765F-EE3D-469B-9F3A-CCC3AF85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EC2E-2BCD-49C3-808D-68B0CD0D0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2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C55F-52E5-45DA-B0EE-939062E4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1D43D-47CA-4144-B086-C934902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1863-7B13-44A4-8DB8-89C526CD86E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F5286-764A-49A9-A0D8-0DF72282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C9668-30A1-4AEA-BE37-1645E724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EC2E-2BCD-49C3-808D-68B0CD0D0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7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C8220-B9F7-4768-B4CA-C06B0C60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1863-7B13-44A4-8DB8-89C526CD86E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7B2912-9A3A-402D-A3A3-B2779319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D734-FCB0-4D46-8F3F-608E4D30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EC2E-2BCD-49C3-808D-68B0CD0D0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19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AC77-8AEC-46EA-B8E1-4184E411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0B707-2706-4090-9493-E5D2B0996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ABAED-3FAA-4C1A-80CE-CAD7F4649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251FB-D982-405A-8ED2-2CD73231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1863-7B13-44A4-8DB8-89C526CD86E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05A9D-3D01-465F-8284-7953CE6B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CAC8E-F38E-43E8-B8A9-567FA101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EC2E-2BCD-49C3-808D-68B0CD0D0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8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31BA-5A95-483D-8566-D3D073DE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20852-2A80-405A-8E30-8AF35969B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FB3CA-54AE-4C3E-B04A-A36D5FF62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E113D-A50F-4023-B621-964CECFE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1863-7B13-44A4-8DB8-89C526CD86E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75DD8-D807-4520-8267-1B7FC9E4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F68DA-8C92-4335-997F-44039CB21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EC2E-2BCD-49C3-808D-68B0CD0D0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B4ACE-F968-434B-9792-3918E0D7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DFFA6-BE3F-426E-B436-A78990450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CC400-2A1A-409D-A604-031C33854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1863-7B13-44A4-8DB8-89C526CD86EE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DE283-5356-4509-8459-4F0F2B6DF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3A0D-D75A-41E3-AEF3-244992BA8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EC2E-2BCD-49C3-808D-68B0CD0D0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8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A66F-B6CA-4F5E-AB40-186BD5A5C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E5005-2E29-44E7-9D71-64C531BD6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44CEC-615F-46CB-8AF4-9326355C0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59" y="0"/>
            <a:ext cx="998668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40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D8960E-0529-449D-9652-5C9FC8722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00" y="0"/>
            <a:ext cx="984784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63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8CCAC0-5DDA-425B-8B97-2A4E51038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1" y="0"/>
            <a:ext cx="985283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26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C8C3F4-94CE-400F-BACB-541541749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7478" y="65706"/>
            <a:ext cx="9474262" cy="6704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32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9D4386-BC8D-426D-AE99-E7A47DE7F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29" y="0"/>
            <a:ext cx="960465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6706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BD0927-DC5B-482D-86B0-5E7979DD6D31}"/>
</file>

<file path=customXml/itemProps2.xml><?xml version="1.0" encoding="utf-8"?>
<ds:datastoreItem xmlns:ds="http://schemas.openxmlformats.org/officeDocument/2006/customXml" ds:itemID="{085D0893-7392-49C7-BC22-F01E7405C353}"/>
</file>

<file path=customXml/itemProps3.xml><?xml version="1.0" encoding="utf-8"?>
<ds:datastoreItem xmlns:ds="http://schemas.openxmlformats.org/officeDocument/2006/customXml" ds:itemID="{2D0A7028-7DD4-49A8-B8D5-7DCE565283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Binnington</dc:creator>
  <cp:lastModifiedBy>Emma Binnington</cp:lastModifiedBy>
  <cp:revision>1</cp:revision>
  <dcterms:created xsi:type="dcterms:W3CDTF">2024-07-17T15:09:58Z</dcterms:created>
  <dcterms:modified xsi:type="dcterms:W3CDTF">2024-07-17T15:10:29Z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