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CC98E-E185-409F-9239-1F28B4762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40BAF2-0026-4151-8B69-4FC82BC26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E1413-48B4-4648-BD02-3D70C5CDE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E727A-1DC0-4003-8781-39BB84A8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3C863-2B24-40F3-9E5F-95939FCB9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47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3E648-7E9D-4C4B-A6AB-F759A7E5B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F6904C-881C-4FC9-9324-B868C10D1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91B90-E03D-4F36-961F-52D9EA66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D6501-582C-4DE2-AD74-6ED3A0735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CE0F0-0374-490A-BB21-D92D4A51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10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2C58F6-09DD-4F51-9BF8-BDC295C4E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767CD-6810-40D2-8C1A-F59F59481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6C921-10FE-4951-919B-F80E33E78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08201-294C-4D34-8A64-0B8E0E5AC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07D7E-F92E-4C55-BCF3-02627AA44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9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13596-86CA-4565-AB76-EFEC56815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6AC89-5871-4B44-9F81-D2A705111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68583-EA60-41E5-AF31-9F91C2BE2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1A329-E670-4498-B9AC-0F9FC0979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3E777-453F-41A5-AB7A-E654D660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01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010D0-33B6-4E75-A258-522E5163E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94938-5455-4D2F-B381-ACF3496B3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6114D-9CA3-4D1E-A552-68C298D95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150DB-2984-49EF-9A9B-55CFCD50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9826D-5D4E-4453-A813-481B8EF11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00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7C1AE-7D1C-4860-9D5D-3BF6393F5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B051B-20FD-4674-AD66-6D8853DF1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EA933-D96B-4EFA-AECC-E3B21331C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D9FFE-AD63-4FA8-9552-B99053318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489AA-27E3-45E3-873C-6ABA187D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59C2E-F4FF-421F-A09E-293C0381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64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759D4-181F-451E-9C93-259DBCFB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FE7E4-0B7B-4216-A75E-46F436EAF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7EE53C-4E48-4F58-90F3-C486383B8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CC64E-C4D0-42A4-B7AA-773BFE9E2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8EBD66-6787-4138-BCBD-A0F69EE975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66E974-8803-4892-97CA-8672CBC59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39D485-C12E-414C-AB87-97F19D8A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D70292-9A75-444F-AEA1-6DFADBE2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2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AAB0-C1EE-490F-9E28-12062A2FD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B578AA-2005-401C-9089-6E8E02EE4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450DBA-77C1-4C5A-83C1-8F3FB079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531DA-B89E-4689-AD98-0517A089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93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23B10E-B66D-4C2D-A5DF-F83FEB0A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32FA9B-215F-44D3-B426-454459AC5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A3AA9-0637-43B8-942D-27CD97836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2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E611-EA54-4C16-AB44-2C035881D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F7E39-568B-4D03-8C71-323394E19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F81B4-CF46-421D-B877-0D9C2D60F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B2A62-1D23-42C0-BC98-6D62C460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1AF96-AA72-4A7B-B08D-9594409F4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3D9A4-10C5-4BAC-9ABC-12560BEA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39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B2B5C-121F-4615-8A9F-2AD0D9F8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1468B-DB12-4A60-9506-E8600482E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7EA9EB-1E34-4AF0-8F27-740197597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9929C-0620-4DEB-B93A-33639410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326EC-DE95-45DE-A35D-BE34B8EC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2E297-C3B2-4800-9315-3B7B2764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49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DA54B9-6467-42D8-BE66-1BE14D031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DCECD-4998-43A8-B680-2743DC648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AB1C6-CDDE-4583-98F4-41CBE95F27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C19E1-93DC-4A45-8E76-9FBD9717BF2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62478-A1F3-46D3-B67F-864DFF826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9566A-9272-450C-8D17-B9C2D7639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C7EB-5289-47B9-8D76-1732A8169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86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9D29E-031A-451C-AA4A-2ACE965A64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FFFC1-8747-4ADA-8FDB-9D7F9CFD72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5C2E41-6890-4868-9019-4E18E6FD2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865" y="9236"/>
            <a:ext cx="96662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1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E489E-A65C-47E5-AF25-3053A9070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44050-6157-41AF-8A52-1EFC9F1EF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37A241-EBB3-4A8E-A10F-4D25214B9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711" y="0"/>
            <a:ext cx="95485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4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E4FB3-D621-4A99-9EC0-06F11D620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AFF9-62EC-4947-976A-48E5EA71D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3F39D8-488F-42C4-BA30-DDE24CE58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524" y="0"/>
            <a:ext cx="95909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33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EC289-6A4E-48F6-AAEF-2184F686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3A733-AAE7-4172-A180-C1AB1EC50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0C7761-34E5-4660-8DE2-8CB718F57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092" y="0"/>
            <a:ext cx="96678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548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AD72368-F4FD-41D1-823F-D4CAAFF3A2C4}"/>
</file>

<file path=customXml/itemProps2.xml><?xml version="1.0" encoding="utf-8"?>
<ds:datastoreItem xmlns:ds="http://schemas.openxmlformats.org/officeDocument/2006/customXml" ds:itemID="{9B5D4CB1-B221-4A39-8984-A03A8ED6FB5E}"/>
</file>

<file path=customXml/itemProps3.xml><?xml version="1.0" encoding="utf-8"?>
<ds:datastoreItem xmlns:ds="http://schemas.openxmlformats.org/officeDocument/2006/customXml" ds:itemID="{48F71D5E-5B58-430E-A7CD-217F1BD46AC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Chatwin</dc:creator>
  <cp:lastModifiedBy>M Chatwin</cp:lastModifiedBy>
  <cp:revision>1</cp:revision>
  <dcterms:created xsi:type="dcterms:W3CDTF">2024-07-17T15:08:25Z</dcterms:created>
  <dcterms:modified xsi:type="dcterms:W3CDTF">2024-07-17T15:09:02Z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