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21E59-9AFF-4654-CBBA-9563B9ED1457}" v="1" dt="2025-04-27T16:27:20.916"/>
    <p1510:client id="{85884775-6C6F-8203-8900-04AA4263298E}" v="5" dt="2025-04-27T16:18:55.465"/>
    <p1510:client id="{DA210237-BF05-414A-A103-00ED429E1BBD}" v="620" dt="2025-04-27T16:51:29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Stow" userId="S::stowl@omacademy.co.uk::ed49c1d8-c73d-4a0c-a548-c2581d2a7937" providerId="AD" clId="Web-{85884775-6C6F-8203-8900-04AA4263298E}"/>
    <pc:docChg chg="addSld delSld">
      <pc:chgData name="Lisa Stow" userId="S::stowl@omacademy.co.uk::ed49c1d8-c73d-4a0c-a548-c2581d2a7937" providerId="AD" clId="Web-{85884775-6C6F-8203-8900-04AA4263298E}" dt="2025-04-27T16:18:55.465" v="4"/>
      <pc:docMkLst>
        <pc:docMk/>
      </pc:docMkLst>
      <pc:sldChg chg="new">
        <pc:chgData name="Lisa Stow" userId="S::stowl@omacademy.co.uk::ed49c1d8-c73d-4a0c-a548-c2581d2a7937" providerId="AD" clId="Web-{85884775-6C6F-8203-8900-04AA4263298E}" dt="2025-04-27T16:18:55.465" v="4"/>
        <pc:sldMkLst>
          <pc:docMk/>
          <pc:sldMk cId="3918494999" sldId="258"/>
        </pc:sldMkLst>
      </pc:sldChg>
      <pc:sldChg chg="del">
        <pc:chgData name="Lisa Stow" userId="S::stowl@omacademy.co.uk::ed49c1d8-c73d-4a0c-a548-c2581d2a7937" providerId="AD" clId="Web-{85884775-6C6F-8203-8900-04AA4263298E}" dt="2025-04-27T16:18:36.386" v="2"/>
        <pc:sldMkLst>
          <pc:docMk/>
          <pc:sldMk cId="3935016634" sldId="258"/>
        </pc:sldMkLst>
      </pc:sldChg>
      <pc:sldChg chg="del">
        <pc:chgData name="Lisa Stow" userId="S::stowl@omacademy.co.uk::ed49c1d8-c73d-4a0c-a548-c2581d2a7937" providerId="AD" clId="Web-{85884775-6C6F-8203-8900-04AA4263298E}" dt="2025-04-27T16:18:21.870" v="0"/>
        <pc:sldMkLst>
          <pc:docMk/>
          <pc:sldMk cId="1068169504" sldId="260"/>
        </pc:sldMkLst>
      </pc:sldChg>
      <pc:sldChg chg="del">
        <pc:chgData name="Lisa Stow" userId="S::stowl@omacademy.co.uk::ed49c1d8-c73d-4a0c-a548-c2581d2a7937" providerId="AD" clId="Web-{85884775-6C6F-8203-8900-04AA4263298E}" dt="2025-04-27T16:18:39.355" v="3"/>
        <pc:sldMkLst>
          <pc:docMk/>
          <pc:sldMk cId="742197227" sldId="262"/>
        </pc:sldMkLst>
      </pc:sldChg>
      <pc:sldChg chg="del">
        <pc:chgData name="Lisa Stow" userId="S::stowl@omacademy.co.uk::ed49c1d8-c73d-4a0c-a548-c2581d2a7937" providerId="AD" clId="Web-{85884775-6C6F-8203-8900-04AA4263298E}" dt="2025-04-27T16:18:28.901" v="1"/>
        <pc:sldMkLst>
          <pc:docMk/>
          <pc:sldMk cId="4279695221" sldId="263"/>
        </pc:sldMkLst>
      </pc:sldChg>
    </pc:docChg>
  </pc:docChgLst>
  <pc:docChgLst>
    <pc:chgData name="Lisa Stow" userId="S::stowl@omacademy.co.uk::ed49c1d8-c73d-4a0c-a548-c2581d2a7937" providerId="AD" clId="Web-{7D521E59-9AFF-4654-CBBA-9563B9ED1457}"/>
    <pc:docChg chg="modSld">
      <pc:chgData name="Lisa Stow" userId="S::stowl@omacademy.co.uk::ed49c1d8-c73d-4a0c-a548-c2581d2a7937" providerId="AD" clId="Web-{7D521E59-9AFF-4654-CBBA-9563B9ED1457}" dt="2025-04-27T16:27:20.916" v="0"/>
      <pc:docMkLst>
        <pc:docMk/>
      </pc:docMkLst>
      <pc:sldChg chg="addSp">
        <pc:chgData name="Lisa Stow" userId="S::stowl@omacademy.co.uk::ed49c1d8-c73d-4a0c-a548-c2581d2a7937" providerId="AD" clId="Web-{7D521E59-9AFF-4654-CBBA-9563B9ED1457}" dt="2025-04-27T16:27:20.916" v="0"/>
        <pc:sldMkLst>
          <pc:docMk/>
          <pc:sldMk cId="3918494999" sldId="258"/>
        </pc:sldMkLst>
        <pc:spChg chg="add">
          <ac:chgData name="Lisa Stow" userId="S::stowl@omacademy.co.uk::ed49c1d8-c73d-4a0c-a548-c2581d2a7937" providerId="AD" clId="Web-{7D521E59-9AFF-4654-CBBA-9563B9ED1457}" dt="2025-04-27T16:27:20.916" v="0"/>
          <ac:spMkLst>
            <pc:docMk/>
            <pc:sldMk cId="3918494999" sldId="258"/>
            <ac:spMk id="5" creationId="{9AA36024-EF39-C7FB-16FD-9E1783454BD8}"/>
          </ac:spMkLst>
        </pc:spChg>
      </pc:sldChg>
    </pc:docChg>
  </pc:docChgLst>
  <pc:docChgLst>
    <pc:chgData name="Lisa Stow" userId="ed49c1d8-c73d-4a0c-a548-c2581d2a7937" providerId="ADAL" clId="{DA210237-BF05-414A-A103-00ED429E1BBD}"/>
    <pc:docChg chg="custSel modSld sldOrd">
      <pc:chgData name="Lisa Stow" userId="ed49c1d8-c73d-4a0c-a548-c2581d2a7937" providerId="ADAL" clId="{DA210237-BF05-414A-A103-00ED429E1BBD}" dt="2025-04-27T16:51:29.568" v="617" actId="1076"/>
      <pc:docMkLst>
        <pc:docMk/>
      </pc:docMkLst>
      <pc:sldChg chg="ord">
        <pc:chgData name="Lisa Stow" userId="ed49c1d8-c73d-4a0c-a548-c2581d2a7937" providerId="ADAL" clId="{DA210237-BF05-414A-A103-00ED429E1BBD}" dt="2025-04-27T16:41:29.640" v="128"/>
        <pc:sldMkLst>
          <pc:docMk/>
          <pc:sldMk cId="797130068" sldId="257"/>
        </pc:sldMkLst>
      </pc:sldChg>
      <pc:sldChg chg="addSp delSp modSp mod">
        <pc:chgData name="Lisa Stow" userId="ed49c1d8-c73d-4a0c-a548-c2581d2a7937" providerId="ADAL" clId="{DA210237-BF05-414A-A103-00ED429E1BBD}" dt="2025-04-27T16:51:29.568" v="617" actId="1076"/>
        <pc:sldMkLst>
          <pc:docMk/>
          <pc:sldMk cId="3918494999" sldId="258"/>
        </pc:sldMkLst>
        <pc:spChg chg="del mod">
          <ac:chgData name="Lisa Stow" userId="ed49c1d8-c73d-4a0c-a548-c2581d2a7937" providerId="ADAL" clId="{DA210237-BF05-414A-A103-00ED429E1BBD}" dt="2025-04-27T16:37:52.457" v="44" actId="478"/>
          <ac:spMkLst>
            <pc:docMk/>
            <pc:sldMk cId="3918494999" sldId="258"/>
            <ac:spMk id="2" creationId="{EE583957-061A-4C97-EA60-4B3C38A882F5}"/>
          </ac:spMkLst>
        </pc:spChg>
        <pc:spChg chg="mod">
          <ac:chgData name="Lisa Stow" userId="ed49c1d8-c73d-4a0c-a548-c2581d2a7937" providerId="ADAL" clId="{DA210237-BF05-414A-A103-00ED429E1BBD}" dt="2025-04-27T16:50:39.629" v="605" actId="20577"/>
          <ac:spMkLst>
            <pc:docMk/>
            <pc:sldMk cId="3918494999" sldId="258"/>
            <ac:spMk id="3" creationId="{4E9FB1AD-9F95-17A0-CBED-9C2217053FBB}"/>
          </ac:spMkLst>
        </pc:spChg>
        <pc:spChg chg="mod">
          <ac:chgData name="Lisa Stow" userId="ed49c1d8-c73d-4a0c-a548-c2581d2a7937" providerId="ADAL" clId="{DA210237-BF05-414A-A103-00ED429E1BBD}" dt="2025-04-27T16:39:10.271" v="99" actId="5793"/>
          <ac:spMkLst>
            <pc:docMk/>
            <pc:sldMk cId="3918494999" sldId="258"/>
            <ac:spMk id="5" creationId="{9AA36024-EF39-C7FB-16FD-9E1783454BD8}"/>
          </ac:spMkLst>
        </pc:spChg>
        <pc:spChg chg="add mod">
          <ac:chgData name="Lisa Stow" userId="ed49c1d8-c73d-4a0c-a548-c2581d2a7937" providerId="ADAL" clId="{DA210237-BF05-414A-A103-00ED429E1BBD}" dt="2025-04-27T16:50:45.333" v="607" actId="14100"/>
          <ac:spMkLst>
            <pc:docMk/>
            <pc:sldMk cId="3918494999" sldId="258"/>
            <ac:spMk id="11" creationId="{686310DF-F8A9-2B66-9CDC-7A5A77362D4D}"/>
          </ac:spMkLst>
        </pc:spChg>
        <pc:spChg chg="add mod">
          <ac:chgData name="Lisa Stow" userId="ed49c1d8-c73d-4a0c-a548-c2581d2a7937" providerId="ADAL" clId="{DA210237-BF05-414A-A103-00ED429E1BBD}" dt="2025-04-27T16:38:26.101" v="56" actId="1076"/>
          <ac:spMkLst>
            <pc:docMk/>
            <pc:sldMk cId="3918494999" sldId="258"/>
            <ac:spMk id="12" creationId="{602DE41D-6E16-C123-0FAC-6F3EFC410CF5}"/>
          </ac:spMkLst>
        </pc:spChg>
        <pc:spChg chg="add mod">
          <ac:chgData name="Lisa Stow" userId="ed49c1d8-c73d-4a0c-a548-c2581d2a7937" providerId="ADAL" clId="{DA210237-BF05-414A-A103-00ED429E1BBD}" dt="2025-04-27T16:38:35.073" v="58" actId="1076"/>
          <ac:spMkLst>
            <pc:docMk/>
            <pc:sldMk cId="3918494999" sldId="258"/>
            <ac:spMk id="14" creationId="{FAE98EF1-5AFF-CC57-CDEE-B514F5ADEB7A}"/>
          </ac:spMkLst>
        </pc:spChg>
        <pc:spChg chg="add mod">
          <ac:chgData name="Lisa Stow" userId="ed49c1d8-c73d-4a0c-a548-c2581d2a7937" providerId="ADAL" clId="{DA210237-BF05-414A-A103-00ED429E1BBD}" dt="2025-04-27T16:38:44.997" v="60" actId="1076"/>
          <ac:spMkLst>
            <pc:docMk/>
            <pc:sldMk cId="3918494999" sldId="258"/>
            <ac:spMk id="18" creationId="{5C6E049C-63A6-EE09-D14E-5DFDFB9A5B52}"/>
          </ac:spMkLst>
        </pc:spChg>
        <pc:spChg chg="add mod">
          <ac:chgData name="Lisa Stow" userId="ed49c1d8-c73d-4a0c-a548-c2581d2a7937" providerId="ADAL" clId="{DA210237-BF05-414A-A103-00ED429E1BBD}" dt="2025-04-27T16:51:29.568" v="617" actId="1076"/>
          <ac:spMkLst>
            <pc:docMk/>
            <pc:sldMk cId="3918494999" sldId="258"/>
            <ac:spMk id="23" creationId="{703F0C39-9BB5-B724-1614-D0692D500504}"/>
          </ac:spMkLst>
        </pc:spChg>
        <pc:spChg chg="add mod">
          <ac:chgData name="Lisa Stow" userId="ed49c1d8-c73d-4a0c-a548-c2581d2a7937" providerId="ADAL" clId="{DA210237-BF05-414A-A103-00ED429E1BBD}" dt="2025-04-27T16:51:21.965" v="616" actId="207"/>
          <ac:spMkLst>
            <pc:docMk/>
            <pc:sldMk cId="3918494999" sldId="258"/>
            <ac:spMk id="24" creationId="{123E12F3-7553-68F0-0173-14755A33265B}"/>
          </ac:spMkLst>
        </pc:spChg>
        <pc:picChg chg="add mod">
          <ac:chgData name="Lisa Stow" userId="ed49c1d8-c73d-4a0c-a548-c2581d2a7937" providerId="ADAL" clId="{DA210237-BF05-414A-A103-00ED429E1BBD}" dt="2025-04-27T16:37:33.697" v="39" actId="1076"/>
          <ac:picMkLst>
            <pc:docMk/>
            <pc:sldMk cId="3918494999" sldId="258"/>
            <ac:picMk id="4" creationId="{53BFCF77-F06E-327B-E203-A7FF984D40DD}"/>
          </ac:picMkLst>
        </pc:picChg>
        <pc:picChg chg="add">
          <ac:chgData name="Lisa Stow" userId="ed49c1d8-c73d-4a0c-a548-c2581d2a7937" providerId="ADAL" clId="{DA210237-BF05-414A-A103-00ED429E1BBD}" dt="2025-04-27T16:33:29.578" v="2"/>
          <ac:picMkLst>
            <pc:docMk/>
            <pc:sldMk cId="3918494999" sldId="258"/>
            <ac:picMk id="6" creationId="{0D7BE1D1-E33F-3FA6-9403-2EEBADFDDF92}"/>
          </ac:picMkLst>
        </pc:picChg>
        <pc:picChg chg="add mod">
          <ac:chgData name="Lisa Stow" userId="ed49c1d8-c73d-4a0c-a548-c2581d2a7937" providerId="ADAL" clId="{DA210237-BF05-414A-A103-00ED429E1BBD}" dt="2025-04-27T16:37:02.682" v="33" actId="14100"/>
          <ac:picMkLst>
            <pc:docMk/>
            <pc:sldMk cId="3918494999" sldId="258"/>
            <ac:picMk id="7" creationId="{CB95515B-D3BE-45E3-F7C6-90AC143B77B6}"/>
          </ac:picMkLst>
        </pc:picChg>
        <pc:picChg chg="add mod">
          <ac:chgData name="Lisa Stow" userId="ed49c1d8-c73d-4a0c-a548-c2581d2a7937" providerId="ADAL" clId="{DA210237-BF05-414A-A103-00ED429E1BBD}" dt="2025-04-27T16:36:47.470" v="29" actId="1076"/>
          <ac:picMkLst>
            <pc:docMk/>
            <pc:sldMk cId="3918494999" sldId="258"/>
            <ac:picMk id="8" creationId="{61B928CA-1274-FB48-4B5D-C6D4CE8F8B82}"/>
          </ac:picMkLst>
        </pc:picChg>
        <pc:picChg chg="add mod">
          <ac:chgData name="Lisa Stow" userId="ed49c1d8-c73d-4a0c-a548-c2581d2a7937" providerId="ADAL" clId="{DA210237-BF05-414A-A103-00ED429E1BBD}" dt="2025-04-27T16:36:52.996" v="31" actId="14100"/>
          <ac:picMkLst>
            <pc:docMk/>
            <pc:sldMk cId="3918494999" sldId="258"/>
            <ac:picMk id="9" creationId="{D63BFBC3-2272-0C58-A612-984AD34FAFA8}"/>
          </ac:picMkLst>
        </pc:picChg>
        <pc:picChg chg="add">
          <ac:chgData name="Lisa Stow" userId="ed49c1d8-c73d-4a0c-a548-c2581d2a7937" providerId="ADAL" clId="{DA210237-BF05-414A-A103-00ED429E1BBD}" dt="2025-04-27T16:33:42.975" v="4"/>
          <ac:picMkLst>
            <pc:docMk/>
            <pc:sldMk cId="3918494999" sldId="258"/>
            <ac:picMk id="10" creationId="{ADC99CA2-94DE-4800-DD55-8E9813032D21}"/>
          </ac:picMkLst>
        </pc:picChg>
        <pc:picChg chg="add mod">
          <ac:chgData name="Lisa Stow" userId="ed49c1d8-c73d-4a0c-a548-c2581d2a7937" providerId="ADAL" clId="{DA210237-BF05-414A-A103-00ED429E1BBD}" dt="2025-04-27T16:36:36.384" v="27" actId="14100"/>
          <ac:picMkLst>
            <pc:docMk/>
            <pc:sldMk cId="3918494999" sldId="258"/>
            <ac:picMk id="13" creationId="{E18878B1-EC7C-70D0-C54D-FE82AA8079ED}"/>
          </ac:picMkLst>
        </pc:picChg>
        <pc:picChg chg="add mod">
          <ac:chgData name="Lisa Stow" userId="ed49c1d8-c73d-4a0c-a548-c2581d2a7937" providerId="ADAL" clId="{DA210237-BF05-414A-A103-00ED429E1BBD}" dt="2025-04-27T16:36:14.622" v="22" actId="14100"/>
          <ac:picMkLst>
            <pc:docMk/>
            <pc:sldMk cId="3918494999" sldId="258"/>
            <ac:picMk id="15" creationId="{B9C21A37-8A9E-1C32-8C73-1DC311B06D41}"/>
          </ac:picMkLst>
        </pc:picChg>
        <pc:picChg chg="add mod">
          <ac:chgData name="Lisa Stow" userId="ed49c1d8-c73d-4a0c-a548-c2581d2a7937" providerId="ADAL" clId="{DA210237-BF05-414A-A103-00ED429E1BBD}" dt="2025-04-27T16:36:05.686" v="20" actId="1076"/>
          <ac:picMkLst>
            <pc:docMk/>
            <pc:sldMk cId="3918494999" sldId="258"/>
            <ac:picMk id="16" creationId="{DCC31086-F97D-E9E7-88DB-1DD6661EC7C1}"/>
          </ac:picMkLst>
        </pc:picChg>
        <pc:picChg chg="add mod">
          <ac:chgData name="Lisa Stow" userId="ed49c1d8-c73d-4a0c-a548-c2581d2a7937" providerId="ADAL" clId="{DA210237-BF05-414A-A103-00ED429E1BBD}" dt="2025-04-27T16:36:20.869" v="24" actId="14100"/>
          <ac:picMkLst>
            <pc:docMk/>
            <pc:sldMk cId="3918494999" sldId="258"/>
            <ac:picMk id="17" creationId="{BED210C9-EB03-B131-750A-858777FEA8BE}"/>
          </ac:picMkLst>
        </pc:picChg>
        <pc:picChg chg="add">
          <ac:chgData name="Lisa Stow" userId="ed49c1d8-c73d-4a0c-a548-c2581d2a7937" providerId="ADAL" clId="{DA210237-BF05-414A-A103-00ED429E1BBD}" dt="2025-04-27T16:35:11.769" v="11"/>
          <ac:picMkLst>
            <pc:docMk/>
            <pc:sldMk cId="3918494999" sldId="258"/>
            <ac:picMk id="19" creationId="{07EF6D9D-2B42-51CB-3987-7AEE4981985C}"/>
          </ac:picMkLst>
        </pc:picChg>
        <pc:picChg chg="add mod">
          <ac:chgData name="Lisa Stow" userId="ed49c1d8-c73d-4a0c-a548-c2581d2a7937" providerId="ADAL" clId="{DA210237-BF05-414A-A103-00ED429E1BBD}" dt="2025-04-27T16:46:20.936" v="244" actId="14100"/>
          <ac:picMkLst>
            <pc:docMk/>
            <pc:sldMk cId="3918494999" sldId="258"/>
            <ac:picMk id="20" creationId="{F314F333-6169-49E5-3686-005BA4B64E55}"/>
          </ac:picMkLst>
        </pc:picChg>
        <pc:picChg chg="add mod ord modCrop">
          <ac:chgData name="Lisa Stow" userId="ed49c1d8-c73d-4a0c-a548-c2581d2a7937" providerId="ADAL" clId="{DA210237-BF05-414A-A103-00ED429E1BBD}" dt="2025-04-27T16:47:03.462" v="251" actId="1076"/>
          <ac:picMkLst>
            <pc:docMk/>
            <pc:sldMk cId="3918494999" sldId="258"/>
            <ac:picMk id="21" creationId="{B3DF33F8-7A4F-9FB1-B8BF-D094985B7D38}"/>
          </ac:picMkLst>
        </pc:picChg>
        <pc:picChg chg="add mod">
          <ac:chgData name="Lisa Stow" userId="ed49c1d8-c73d-4a0c-a548-c2581d2a7937" providerId="ADAL" clId="{DA210237-BF05-414A-A103-00ED429E1BBD}" dt="2025-04-27T16:46:54.618" v="250" actId="1076"/>
          <ac:picMkLst>
            <pc:docMk/>
            <pc:sldMk cId="3918494999" sldId="258"/>
            <ac:picMk id="22" creationId="{59CF47A2-FA0E-02FF-DD9C-3C76B5790F8B}"/>
          </ac:picMkLst>
        </pc:picChg>
        <pc:picChg chg="add mod">
          <ac:chgData name="Lisa Stow" userId="ed49c1d8-c73d-4a0c-a548-c2581d2a7937" providerId="ADAL" clId="{DA210237-BF05-414A-A103-00ED429E1BBD}" dt="2025-04-27T16:47:03.462" v="251" actId="1076"/>
          <ac:picMkLst>
            <pc:docMk/>
            <pc:sldMk cId="3918494999" sldId="258"/>
            <ac:picMk id="1026" creationId="{9A598C4D-8FE1-20E4-D2C4-62F2A288EF5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B1D6-BBDB-4C4C-B00B-10EA36FA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52B4C-BF3B-4158-9230-9196C7A3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64606-1D21-4D88-B94A-EAB9B03C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AF5C-DB1F-4B97-9062-803B46C0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F2317-506A-430D-926B-66BC413A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64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CD22-9AD1-41D4-B989-209E6810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4EB7-A61D-40C0-8960-3032197A9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79DBB-9EDD-411E-8173-E5C0A746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A16F8-73E4-482D-ADFF-961C666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F5DB-C824-4DDB-888B-25A0E91D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22C6D-FFCB-42B6-B137-3F15639A2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C07F5-E601-4B82-A2D3-E3738326A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29745-5DE1-4334-B1DB-C41B2108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7E85-9DF4-48BC-BAA7-F4654B17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1B5F-E7D8-4293-ACF0-8FD12B95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38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amp&#10;&#10;Description automatically generated">
            <a:extLst>
              <a:ext uri="{FF2B5EF4-FFF2-40B4-BE49-F238E27FC236}">
                <a16:creationId xmlns:a16="http://schemas.microsoft.com/office/drawing/2014/main" id="{3CFF213E-0A7B-AB42-BC44-9B063A679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8FC0B-73D1-0343-854E-CD01D8FE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D3CD-0F38-6E49-8CFE-541745BB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AC9C9-8F56-D742-AE41-24B65A56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735A66-3CE7-2241-9CC3-8587A53E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30B27E-01FB-A447-AF2E-1C2684E6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105156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76B3FDD-1E9B-2E48-B147-F1BD34E58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4CC733B9-CEE1-DA46-8ED8-1C1251735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0D896-D063-C949-800F-269AB10C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DC47-0B2E-8541-BF89-3B670DCA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7DD3-0105-3E42-990E-21AC2B91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C284FE-C85C-0046-9A16-029433E96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76930"/>
            <a:ext cx="9144000" cy="142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07ADC9-EDD9-0D4E-B787-8A7001612C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7871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C28EB55-D656-6641-A72C-80FE3F23C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427" y="349250"/>
            <a:ext cx="2923173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1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C3B0EAA3-39AF-0E4F-BA09-4C1EBE7B1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5CE4D-11B5-474E-AB35-33E19203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2762F-F58F-7B48-BD2E-0F2CDBED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6FF68-4806-B345-84A9-A4367901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266321-BB4F-BC46-B508-B17AB130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0CEFC-5C28-5344-8445-CB6C09AEFE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8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6D4FD5-7E11-D74A-A1DE-D1C4E703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1165A6-40B3-9845-B1F4-E435B3876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93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37EF5D74-CCB2-9F44-8A15-F4575BBCF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982A3-1A28-0E48-B02C-4BB04E2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6986A-85B0-4B41-9B6C-89B15AF1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E27E8-5581-EC46-B400-62B35DF2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05E5DE-5451-E14B-8677-63B624F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216838-22C0-774B-9503-79CDF0D74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8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45729A10-C066-A14E-863F-3799B7B7D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BD546-6DA3-9849-B482-D51CEF802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1733266"/>
            <a:ext cx="5040000" cy="444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80D49-3557-164E-8927-CC97FA3E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1B919-97C1-0241-B9A5-96E73498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C5541-CFFF-6F42-B22B-2B697895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0F4BC7-2A31-3F4F-B47F-08A7B5F89A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5A2209-6279-9040-B7CB-2C992E88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AFAC1AD-6A34-594A-99A2-5A038C2CE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71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E3B4-E0D3-2140-AEF9-4B58C64A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1417F-71F2-4C48-8B19-0E4CFE72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845D-0D9F-284E-9946-6E305DC1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2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05E0-6C1B-4838-A1CF-8B87240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46967-DBFF-4AFE-BFC9-6B67FBB2D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2854-1687-472C-A30C-52E54F0E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12B08-F94A-448B-99A3-52FA35EB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2F49-5D95-43E0-8F63-21DF606F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5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162D-DE87-471A-929E-D70AF863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3FD4E-B7F8-4BC6-B9DA-6D2225FF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3AC9-8359-4F71-9654-631C4DEC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82A1-FA27-4577-BEE8-5E125125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9EA69-401E-410B-BE9B-5172DD4C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9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41EE-2005-413C-90B8-4499FA15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526A5-2B4F-4C34-B37D-CA35B8C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BD3CF-ABA3-4F3B-A5E1-01118BC6F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F127F-3FB1-4119-BB88-E7674591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733B9-E115-4A76-A10A-8177A3B4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E877-ADE2-4987-A154-A1E140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5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19DE-99E6-4BED-AB6D-072FB17A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BFFD8-F88F-4186-91E4-0B100C92D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9898B-37B9-405C-BC9F-F8C8E612C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7B5EB-C58A-48BE-9BB4-1E6553A59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912C5-DD8C-4FE3-B925-FD0350D7F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4AC63-68B7-42A4-ACDB-FC1E5FE2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BAF04-F204-428F-AAF7-12D6EF4A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B06CF-B35D-4871-85C1-EACAB8B2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6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B94D-4955-4C1A-B150-7D8C9CEE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A6BA5-A414-4BCC-B11C-8FF11B27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87D87-07D4-4A40-A8F6-905DE163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F634F-63B9-4767-B592-42BDEDDC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1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D65F7-A114-4776-AC89-01414F57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8C11C-3268-41F0-B198-40EF9749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0A050-8627-404C-87FC-B539E1B2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8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081B-1317-4FE1-9173-26EE9E25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D06F-8BBA-4270-A8EA-FBE935AE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3DF9A-573F-44DB-A7EC-9CA06E1C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EAB4-442F-4F95-986B-00A5D140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CB771-A8F4-47C0-99BB-66367215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62EA4-6D16-4D9C-92E5-F68F804A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9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6C08-A7A6-4CC9-809B-02D214E9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18E1D-1CBA-40B2-9561-DD8E965A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9AC74-5CA3-4B16-B207-88B3F7A9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41F0-F03B-4EEC-9865-5838BF9C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C4C37-DCAE-4C73-940B-AC80BDE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D3011-4C85-474C-841B-3A53D004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7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DEC3E-B3ED-448E-BB84-4A900766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D75AE-D2C3-4BE0-8ECF-B0ACC98C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394DC-DC03-4A28-ACCE-80E016C44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6A4F5-D547-40AE-B205-CEA4B73C2E83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A8189-7D39-440F-AD1B-4FE1E34EC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9821-B15C-4DF8-9694-4A070B389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536D-B2DB-4377-B176-AEF29BC77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8822" t="6674"/>
          <a:stretch/>
        </p:blipFill>
        <p:spPr>
          <a:xfrm>
            <a:off x="157942" y="124691"/>
            <a:ext cx="859156" cy="581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F28900-0685-44AE-8155-D4C5E709673C}"/>
              </a:ext>
            </a:extLst>
          </p:cNvPr>
          <p:cNvCxnSpPr/>
          <p:nvPr userDrawn="1"/>
        </p:nvCxnSpPr>
        <p:spPr>
          <a:xfrm>
            <a:off x="157941" y="124691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B9E7BF-9644-4F08-B59B-0A4B9BE6C381}"/>
              </a:ext>
            </a:extLst>
          </p:cNvPr>
          <p:cNvCxnSpPr/>
          <p:nvPr userDrawn="1"/>
        </p:nvCxnSpPr>
        <p:spPr>
          <a:xfrm>
            <a:off x="157942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D6D6EE-ABED-4F56-AF5A-5201FE901496}"/>
              </a:ext>
            </a:extLst>
          </p:cNvPr>
          <p:cNvCxnSpPr/>
          <p:nvPr userDrawn="1"/>
        </p:nvCxnSpPr>
        <p:spPr>
          <a:xfrm>
            <a:off x="157942" y="6758247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BADD6B-89F3-4EF4-9677-F03E415A8032}"/>
              </a:ext>
            </a:extLst>
          </p:cNvPr>
          <p:cNvCxnSpPr/>
          <p:nvPr userDrawn="1"/>
        </p:nvCxnSpPr>
        <p:spPr>
          <a:xfrm>
            <a:off x="12053454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2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5E6C-F670-47D2-9ED8-496707D8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9B8CF-8268-4C0E-864A-7FB0461CB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C33C9-9288-4B96-92E6-3E3F5BB2BEF8}"/>
              </a:ext>
            </a:extLst>
          </p:cNvPr>
          <p:cNvSpPr txBox="1"/>
          <p:nvPr/>
        </p:nvSpPr>
        <p:spPr>
          <a:xfrm>
            <a:off x="2849217" y="64296"/>
            <a:ext cx="870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/>
              <a:t>Art – Knowledge Organiser – Year 9 ‘Concept Art’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DC757-9073-475C-BC1F-E97F3D01D661}"/>
              </a:ext>
            </a:extLst>
          </p:cNvPr>
          <p:cNvSpPr txBox="1"/>
          <p:nvPr/>
        </p:nvSpPr>
        <p:spPr>
          <a:xfrm>
            <a:off x="173142" y="4713573"/>
            <a:ext cx="82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/>
              <a:t>Artists covered:</a:t>
            </a:r>
          </a:p>
          <a:p>
            <a:r>
              <a:rPr lang="en-GB" sz="1600"/>
              <a:t>Filip Hodas, </a:t>
            </a:r>
            <a:r>
              <a:rPr lang="en-GB" sz="1600" err="1"/>
              <a:t>Schichigoro</a:t>
            </a:r>
            <a:r>
              <a:rPr lang="en-GB" sz="1600"/>
              <a:t> Shingo, HR Giger, Orlando Arocena</a:t>
            </a:r>
          </a:p>
        </p:txBody>
      </p:sp>
      <p:pic>
        <p:nvPicPr>
          <p:cNvPr id="13" name="Picture 52" descr="half robot face clipart 10 free Cliparts | Download images on ...">
            <a:extLst>
              <a:ext uri="{FF2B5EF4-FFF2-40B4-BE49-F238E27FC236}">
                <a16:creationId xmlns:a16="http://schemas.microsoft.com/office/drawing/2014/main" id="{62B87037-BBAF-40E0-B84B-1586BF3DC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9" b="99407" l="1429" r="98132">
                        <a14:foregroundMark x1="1868" y1="57832" x2="10440" y2="62066"/>
                        <a14:foregroundMark x1="31319" y1="9145" x2="53297" y2="2879"/>
                        <a14:foregroundMark x1="53297" y1="2879" x2="69341" y2="4403"/>
                        <a14:foregroundMark x1="95578" y1="44566" x2="98132" y2="54022"/>
                        <a14:foregroundMark x1="95072" y1="42691" x2="95246" y2="43335"/>
                        <a14:foregroundMark x1="90220" y1="24725" x2="93939" y2="38496"/>
                        <a14:foregroundMark x1="44176" y1="94242" x2="65055" y2="93734"/>
                        <a14:foregroundMark x1="49121" y1="99407" x2="57033" y2="98984"/>
                        <a14:backgroundMark x1="95055" y1="43607" x2="99341" y2="42676"/>
                        <a14:backgroundMark x1="94505" y1="44539" x2="94505" y2="42252"/>
                        <a14:backgroundMark x1="94505" y1="42252" x2="94505" y2="39373"/>
                        <a14:backgroundMark x1="96923" y1="45047" x2="98791" y2="43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90" y="657293"/>
            <a:ext cx="1826235" cy="23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E3ADD3-D9D5-43E7-ACE9-E2D860878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3" y="659593"/>
            <a:ext cx="4914827" cy="27301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717781-1961-4042-AEC0-61130F95C575}"/>
              </a:ext>
            </a:extLst>
          </p:cNvPr>
          <p:cNvSpPr txBox="1"/>
          <p:nvPr/>
        </p:nvSpPr>
        <p:spPr>
          <a:xfrm>
            <a:off x="1869006" y="2417293"/>
            <a:ext cx="2136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/>
              <a:t>Working in layers to produce a concept – How the professionals do it digitally.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1DF80-1F11-4C40-9DD5-B4FBDD2E463D}"/>
              </a:ext>
            </a:extLst>
          </p:cNvPr>
          <p:cNvSpPr/>
          <p:nvPr/>
        </p:nvSpPr>
        <p:spPr>
          <a:xfrm>
            <a:off x="1936298" y="3522885"/>
            <a:ext cx="5978154" cy="11695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u="sng"/>
              <a:t>What is concept art?</a:t>
            </a:r>
          </a:p>
          <a:p>
            <a:r>
              <a:rPr lang="en-GB" sz="1400"/>
              <a:t>Concept Art is essentially the visual representation of an idea before it is developed into a final product. It is used in various industries to define the look and feel of a product, movie, video game, or animation before it is produced. Concept Art provides a tangible, visual blueprint, </a:t>
            </a:r>
          </a:p>
        </p:txBody>
      </p:sp>
      <p:pic>
        <p:nvPicPr>
          <p:cNvPr id="18" name="Picture 56" descr="Concept drawing by H.R. Giger for Alejandro Jodorowsky's unrealized ...">
            <a:extLst>
              <a:ext uri="{FF2B5EF4-FFF2-40B4-BE49-F238E27FC236}">
                <a16:creationId xmlns:a16="http://schemas.microsoft.com/office/drawing/2014/main" id="{B3C65948-9B79-490E-A788-21992F7D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2" y="3422686"/>
            <a:ext cx="1745226" cy="13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C4B951-BA26-4F43-A2FA-0909B126B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900" y="901529"/>
            <a:ext cx="4365568" cy="23265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661DAB-1DE2-47AD-8ECC-B8636F67BB02}"/>
              </a:ext>
            </a:extLst>
          </p:cNvPr>
          <p:cNvSpPr txBox="1"/>
          <p:nvPr/>
        </p:nvSpPr>
        <p:spPr>
          <a:xfrm>
            <a:off x="7885942" y="3162195"/>
            <a:ext cx="4033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err="1"/>
              <a:t>FireAlpaca</a:t>
            </a:r>
            <a:r>
              <a:rPr lang="en-GB" sz="1600"/>
              <a:t> </a:t>
            </a:r>
          </a:p>
          <a:p>
            <a:r>
              <a:rPr lang="en-GB" sz="1600"/>
              <a:t>is a free Digital Painting software that is compatible with both Mac and Windows. It works in a very similar way to Photoshop. This will be used during the GCSE course.</a:t>
            </a:r>
          </a:p>
          <a:p>
            <a:r>
              <a:rPr lang="en-GB" sz="1600"/>
              <a:t>This will be taught during the course however tutorials are available, particularly on YouTube.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D39B79-E4FD-49BA-82B7-CE764FB214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60" t="14735" r="45709" b="33363"/>
          <a:stretch/>
        </p:blipFill>
        <p:spPr>
          <a:xfrm>
            <a:off x="9152233" y="151097"/>
            <a:ext cx="2897636" cy="758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63E9F-C56B-454D-8139-5F13E43B2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015" y="5254742"/>
            <a:ext cx="6511499" cy="1500105"/>
          </a:xfrm>
          <a:prstGeom prst="rect">
            <a:avLst/>
          </a:prstGeom>
        </p:spPr>
      </p:pic>
      <p:pic>
        <p:nvPicPr>
          <p:cNvPr id="22" name="Picture 20" descr="Female Hand Holding Paint Brush Isolated Stock Image - Image of close ...">
            <a:extLst>
              <a:ext uri="{FF2B5EF4-FFF2-40B4-BE49-F238E27FC236}">
                <a16:creationId xmlns:a16="http://schemas.microsoft.com/office/drawing/2014/main" id="{ECF52BB7-54B1-4E8D-99CB-E4D402D2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6919" y="5337577"/>
            <a:ext cx="168307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Different+Types+Of+Paint+Brushes | Paint brush shapes and purposes via ...">
            <a:extLst>
              <a:ext uri="{FF2B5EF4-FFF2-40B4-BE49-F238E27FC236}">
                <a16:creationId xmlns:a16="http://schemas.microsoft.com/office/drawing/2014/main" id="{05262B92-CCFC-4669-9400-79D67117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92" y="4984324"/>
            <a:ext cx="2583869" cy="17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3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DF33F8-7A4F-9FB1-B8BF-D094985B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r="50000"/>
          <a:stretch/>
        </p:blipFill>
        <p:spPr>
          <a:xfrm>
            <a:off x="5333554" y="557828"/>
            <a:ext cx="2909182" cy="21890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B1AD-9F95-17A0-CBED-9C221705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36024-EF39-C7FB-16FD-9E1783454BD8}"/>
              </a:ext>
            </a:extLst>
          </p:cNvPr>
          <p:cNvSpPr txBox="1"/>
          <p:nvPr/>
        </p:nvSpPr>
        <p:spPr>
          <a:xfrm>
            <a:off x="2849217" y="64296"/>
            <a:ext cx="870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/>
              <a:t>Art – Knowledge Organiser – Year 9 ‘Maritime – Art Textiles’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598C4D-8FE1-20E4-D2C4-62F2A288E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3542" b="50967"/>
          <a:stretch/>
        </p:blipFill>
        <p:spPr bwMode="auto">
          <a:xfrm flipH="1" flipV="1">
            <a:off x="188742" y="582993"/>
            <a:ext cx="5518768" cy="219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FCF77-F06E-327B-E203-A7FF984D40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667" y="4158611"/>
            <a:ext cx="2539687" cy="2539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5515B-D3BE-45E3-F7C6-90AC143B7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54" y="3301139"/>
            <a:ext cx="1286834" cy="859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928CA-1274-FB48-4B5D-C6D4CE8F8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96" y="5490032"/>
            <a:ext cx="1222639" cy="1221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BFBC3-2272-0C58-A612-984AD34FA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04" y="4207254"/>
            <a:ext cx="1221201" cy="12212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6310DF-F8A9-2B66-9CDC-7A5A77362D4D}"/>
              </a:ext>
            </a:extLst>
          </p:cNvPr>
          <p:cNvSpPr txBox="1">
            <a:spLocks/>
          </p:cNvSpPr>
          <p:nvPr/>
        </p:nvSpPr>
        <p:spPr>
          <a:xfrm>
            <a:off x="140733" y="2453870"/>
            <a:ext cx="1640072" cy="11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Lynnette Griffiths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&amp; Erub Arts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602DE41D-6E16-C123-0FAC-6F3EFC410CF5}"/>
              </a:ext>
            </a:extLst>
          </p:cNvPr>
          <p:cNvSpPr txBox="1">
            <a:spLocks/>
          </p:cNvSpPr>
          <p:nvPr/>
        </p:nvSpPr>
        <p:spPr>
          <a:xfrm>
            <a:off x="-2004839" y="206501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Katherine KQ creates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878B1-EC7C-70D0-C54D-FE82AA807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631" y="4615461"/>
            <a:ext cx="2608185" cy="21018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AE98EF1-5AFF-CC57-CDEE-B514F5ADEB7A}"/>
              </a:ext>
            </a:extLst>
          </p:cNvPr>
          <p:cNvSpPr txBox="1">
            <a:spLocks/>
          </p:cNvSpPr>
          <p:nvPr/>
        </p:nvSpPr>
        <p:spPr>
          <a:xfrm>
            <a:off x="4390450" y="3871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Sandra Meech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C21A37-8A9E-1C32-8C73-1DC311B06D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977" y="5102444"/>
            <a:ext cx="1640072" cy="1640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C31086-F97D-E9E7-88DB-1DD6661EC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186" y="5102444"/>
            <a:ext cx="1640072" cy="1640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D210C9-EB03-B131-750A-858777FEA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603" y="5102444"/>
            <a:ext cx="1640072" cy="164007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C6E049C-63A6-EE09-D14E-5DFDFB9A5B52}"/>
              </a:ext>
            </a:extLst>
          </p:cNvPr>
          <p:cNvSpPr txBox="1">
            <a:spLocks/>
          </p:cNvSpPr>
          <p:nvPr/>
        </p:nvSpPr>
        <p:spPr>
          <a:xfrm>
            <a:off x="6907430" y="42751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Alison Holt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14F333-6169-49E5-3686-005BA4B64E5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2309" y="2608065"/>
            <a:ext cx="3808300" cy="244284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CF47A2-FA0E-02FF-DD9C-3C76B5790F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9718" y="525961"/>
            <a:ext cx="2597301" cy="19223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3F0C39-9BB5-B724-1614-D0692D500504}"/>
              </a:ext>
            </a:extLst>
          </p:cNvPr>
          <p:cNvSpPr txBox="1"/>
          <p:nvPr/>
        </p:nvSpPr>
        <p:spPr>
          <a:xfrm>
            <a:off x="6593328" y="2717335"/>
            <a:ext cx="164007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/>
              <a:t>Key Terms:</a:t>
            </a:r>
          </a:p>
          <a:p>
            <a:r>
              <a:rPr lang="en-US" sz="1400"/>
              <a:t>Wet Felting</a:t>
            </a:r>
          </a:p>
          <a:p>
            <a:r>
              <a:rPr lang="en-US" sz="1400"/>
              <a:t>Free Machine Embroidery</a:t>
            </a:r>
          </a:p>
          <a:p>
            <a:r>
              <a:rPr lang="en-US" sz="1400"/>
              <a:t>Hand Embroidery</a:t>
            </a:r>
          </a:p>
          <a:p>
            <a:r>
              <a:rPr lang="en-US" sz="1400"/>
              <a:t>Macrame</a:t>
            </a:r>
          </a:p>
          <a:p>
            <a:r>
              <a:rPr lang="en-US" sz="1400"/>
              <a:t>Sewing Machine</a:t>
            </a:r>
          </a:p>
          <a:p>
            <a:r>
              <a:rPr lang="en-US" sz="1400"/>
              <a:t>Applique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3E12F3-7553-68F0-0173-14755A33265B}"/>
              </a:ext>
            </a:extLst>
          </p:cNvPr>
          <p:cNvSpPr txBox="1"/>
          <p:nvPr/>
        </p:nvSpPr>
        <p:spPr>
          <a:xfrm>
            <a:off x="1531212" y="2746882"/>
            <a:ext cx="5057661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/>
              <a:t>What is ‘Textiles art’?</a:t>
            </a:r>
          </a:p>
          <a:p>
            <a:r>
              <a:rPr lang="en-US" sz="1400"/>
              <a:t>Textiles art is producing using a variety of fabrics to create an image. Textiles art can be produced wither by hand or machine. Textiles brings a new dimension of texture to your art and allows to add a further dimension to your drawing and painting,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9184949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76e521-d8f5-44a8-8722-75164a36e364" xsi:nil="true"/>
    <lcf76f155ced4ddcb4097134ff3c332f xmlns="b6daa2f3-06b5-47f8-a85d-067055f32ca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85D441D5968479B2FFF3A7C88333F" ma:contentTypeVersion="15" ma:contentTypeDescription="Create a new document." ma:contentTypeScope="" ma:versionID="4dac7ff436fdfdd594ac7c56390ed539">
  <xsd:schema xmlns:xsd="http://www.w3.org/2001/XMLSchema" xmlns:xs="http://www.w3.org/2001/XMLSchema" xmlns:p="http://schemas.microsoft.com/office/2006/metadata/properties" xmlns:ns2="b6daa2f3-06b5-47f8-a85d-067055f32ca7" xmlns:ns3="4276e521-d8f5-44a8-8722-75164a36e364" targetNamespace="http://schemas.microsoft.com/office/2006/metadata/properties" ma:root="true" ma:fieldsID="8e3826b2454d98bb2f2658cc1a338abe" ns2:_="" ns3:_="">
    <xsd:import namespace="b6daa2f3-06b5-47f8-a85d-067055f32ca7"/>
    <xsd:import namespace="4276e521-d8f5-44a8-8722-75164a36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aa2f3-06b5-47f8-a85d-067055f32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6e521-d8f5-44a8-8722-75164a36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3140eff-5672-4042-a3e4-d3f7522364a3}" ma:internalName="TaxCatchAll" ma:showField="CatchAllData" ma:web="4276e521-d8f5-44a8-8722-75164a36e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731D68-EEBB-40E3-9260-FD88BE858FAE}">
  <ds:schemaRefs>
    <ds:schemaRef ds:uri="4276e521-d8f5-44a8-8722-75164a36e364"/>
    <ds:schemaRef ds:uri="b6daa2f3-06b5-47f8-a85d-067055f32c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A3AFA3-157B-4BCD-87C5-08B06FF8ADE1}">
  <ds:schemaRefs>
    <ds:schemaRef ds:uri="4276e521-d8f5-44a8-8722-75164a36e364"/>
    <ds:schemaRef ds:uri="b6daa2f3-06b5-47f8-a85d-067055f32c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E77EE5-361B-41B5-8778-C21C032A88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Stow</dc:creator>
  <cp:revision>1</cp:revision>
  <dcterms:created xsi:type="dcterms:W3CDTF">2024-05-15T15:05:26Z</dcterms:created>
  <dcterms:modified xsi:type="dcterms:W3CDTF">2025-04-27T16:51:45Z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0x01010064A85D441D5968479B2FFF3A7C88333F</vt:lpwstr>
  </property>
  <property fmtid="{D5CDD505-2E9C-101B-9397-08002B2CF9AE}" pid="3" name="MediaServiceImageTags">
    <vt:lpwstr/>
  </property>
</Properties>
</file>