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B111F-061A-BF89-871E-50282E78C114}" v="10" dt="2024-12-13T09:23:1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82236EC-9639-B2C0-3C80-A664F91A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40" y="0"/>
            <a:ext cx="9725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of a computer&#10;&#10;Description automatically generated">
            <a:extLst>
              <a:ext uri="{FF2B5EF4-FFF2-40B4-BE49-F238E27FC236}">
                <a16:creationId xmlns:a16="http://schemas.microsoft.com/office/drawing/2014/main" id="{0681298F-20A6-5C0D-C618-4AE0695C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00" y="166687"/>
            <a:ext cx="9201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4CD8B-BFD1-5FE3-2ADF-F8880ED9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23825"/>
            <a:ext cx="92487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902CA-DDCD-4FBE-824D-683A7C7E39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73A152-A4F8-4F79-B094-40B7039AF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Gorry</dc:creator>
  <cp:lastModifiedBy>L Gorry</cp:lastModifiedBy>
  <cp:revision>13</cp:revision>
  <dcterms:created xsi:type="dcterms:W3CDTF">2024-09-03T15:03:36Z</dcterms:created>
  <dcterms:modified xsi:type="dcterms:W3CDTF">2024-12-13T09:25:15Z</dcterms:modified>
</cp:coreProperties>
</file>