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Stow" userId="ed49c1d8-c73d-4a0c-a548-c2581d2a7937" providerId="ADAL" clId="{16ADCDBF-1095-48CA-833E-79087071643C}"/>
    <pc:docChg chg="undo custSel delSld modSld">
      <pc:chgData name="Lisa Stow" userId="ed49c1d8-c73d-4a0c-a548-c2581d2a7937" providerId="ADAL" clId="{16ADCDBF-1095-48CA-833E-79087071643C}" dt="2025-07-21T12:51:47.540" v="77" actId="2696"/>
      <pc:docMkLst>
        <pc:docMk/>
      </pc:docMkLst>
      <pc:sldChg chg="del">
        <pc:chgData name="Lisa Stow" userId="ed49c1d8-c73d-4a0c-a548-c2581d2a7937" providerId="ADAL" clId="{16ADCDBF-1095-48CA-833E-79087071643C}" dt="2025-07-21T12:43:18.997" v="0" actId="2696"/>
        <pc:sldMkLst>
          <pc:docMk/>
          <pc:sldMk cId="797130068" sldId="257"/>
        </pc:sldMkLst>
      </pc:sldChg>
      <pc:sldChg chg="del">
        <pc:chgData name="Lisa Stow" userId="ed49c1d8-c73d-4a0c-a548-c2581d2a7937" providerId="ADAL" clId="{16ADCDBF-1095-48CA-833E-79087071643C}" dt="2025-07-21T12:51:47.540" v="77" actId="2696"/>
        <pc:sldMkLst>
          <pc:docMk/>
          <pc:sldMk cId="994583297" sldId="258"/>
        </pc:sldMkLst>
      </pc:sldChg>
      <pc:sldChg chg="del">
        <pc:chgData name="Lisa Stow" userId="ed49c1d8-c73d-4a0c-a548-c2581d2a7937" providerId="ADAL" clId="{16ADCDBF-1095-48CA-833E-79087071643C}" dt="2025-07-21T12:43:23.548" v="1" actId="2696"/>
        <pc:sldMkLst>
          <pc:docMk/>
          <pc:sldMk cId="1255304016" sldId="259"/>
        </pc:sldMkLst>
      </pc:sldChg>
      <pc:sldChg chg="addSp delSp modSp">
        <pc:chgData name="Lisa Stow" userId="ed49c1d8-c73d-4a0c-a548-c2581d2a7937" providerId="ADAL" clId="{16ADCDBF-1095-48CA-833E-79087071643C}" dt="2025-07-21T12:51:41.058" v="76" actId="1076"/>
        <pc:sldMkLst>
          <pc:docMk/>
          <pc:sldMk cId="1067150714" sldId="260"/>
        </pc:sldMkLst>
        <pc:spChg chg="add del mod">
          <ac:chgData name="Lisa Stow" userId="ed49c1d8-c73d-4a0c-a548-c2581d2a7937" providerId="ADAL" clId="{16ADCDBF-1095-48CA-833E-79087071643C}" dt="2025-07-21T12:51:37.977" v="75" actId="20577"/>
          <ac:spMkLst>
            <pc:docMk/>
            <pc:sldMk cId="1067150714" sldId="260"/>
            <ac:spMk id="7" creationId="{93B692A5-1619-43BB-8D2C-2B4CADF6F84A}"/>
          </ac:spMkLst>
        </pc:spChg>
        <pc:spChg chg="del">
          <ac:chgData name="Lisa Stow" userId="ed49c1d8-c73d-4a0c-a548-c2581d2a7937" providerId="ADAL" clId="{16ADCDBF-1095-48CA-833E-79087071643C}" dt="2025-07-21T12:46:01.068" v="29" actId="478"/>
          <ac:spMkLst>
            <pc:docMk/>
            <pc:sldMk cId="1067150714" sldId="260"/>
            <ac:spMk id="25" creationId="{781D4896-D52E-4988-B617-077CC085231E}"/>
          </ac:spMkLst>
        </pc:spChg>
        <pc:picChg chg="add mod">
          <ac:chgData name="Lisa Stow" userId="ed49c1d8-c73d-4a0c-a548-c2581d2a7937" providerId="ADAL" clId="{16ADCDBF-1095-48CA-833E-79087071643C}" dt="2025-07-21T12:49:16.467" v="52" actId="1076"/>
          <ac:picMkLst>
            <pc:docMk/>
            <pc:sldMk cId="1067150714" sldId="260"/>
            <ac:picMk id="13" creationId="{A40C8EAF-20FB-47A5-90E4-401D7036A726}"/>
          </ac:picMkLst>
        </pc:picChg>
        <pc:picChg chg="mod modCrop">
          <ac:chgData name="Lisa Stow" userId="ed49c1d8-c73d-4a0c-a548-c2581d2a7937" providerId="ADAL" clId="{16ADCDBF-1095-48CA-833E-79087071643C}" dt="2025-07-21T12:48:54.707" v="49" actId="1076"/>
          <ac:picMkLst>
            <pc:docMk/>
            <pc:sldMk cId="1067150714" sldId="260"/>
            <ac:picMk id="27" creationId="{2A043E39-2FC9-4D21-BF27-589DB0C96106}"/>
          </ac:picMkLst>
        </pc:picChg>
        <pc:picChg chg="mod modCrop">
          <ac:chgData name="Lisa Stow" userId="ed49c1d8-c73d-4a0c-a548-c2581d2a7937" providerId="ADAL" clId="{16ADCDBF-1095-48CA-833E-79087071643C}" dt="2025-07-21T12:49:00.083" v="50" actId="732"/>
          <ac:picMkLst>
            <pc:docMk/>
            <pc:sldMk cId="1067150714" sldId="260"/>
            <ac:picMk id="28" creationId="{C5FCD48B-41E3-4D2A-BDDE-D19B51B800F2}"/>
          </ac:picMkLst>
        </pc:picChg>
        <pc:picChg chg="add mod">
          <ac:chgData name="Lisa Stow" userId="ed49c1d8-c73d-4a0c-a548-c2581d2a7937" providerId="ADAL" clId="{16ADCDBF-1095-48CA-833E-79087071643C}" dt="2025-07-21T12:49:16.467" v="52" actId="1076"/>
          <ac:picMkLst>
            <pc:docMk/>
            <pc:sldMk cId="1067150714" sldId="260"/>
            <ac:picMk id="29" creationId="{56635CFD-0811-45AA-9E5E-347A8E6EF575}"/>
          </ac:picMkLst>
        </pc:picChg>
        <pc:picChg chg="add mod">
          <ac:chgData name="Lisa Stow" userId="ed49c1d8-c73d-4a0c-a548-c2581d2a7937" providerId="ADAL" clId="{16ADCDBF-1095-48CA-833E-79087071643C}" dt="2025-07-21T12:49:16.467" v="52" actId="1076"/>
          <ac:picMkLst>
            <pc:docMk/>
            <pc:sldMk cId="1067150714" sldId="260"/>
            <ac:picMk id="30" creationId="{47180A26-3977-4571-AC90-F3488D05FC36}"/>
          </ac:picMkLst>
        </pc:picChg>
        <pc:picChg chg="add mod">
          <ac:chgData name="Lisa Stow" userId="ed49c1d8-c73d-4a0c-a548-c2581d2a7937" providerId="ADAL" clId="{16ADCDBF-1095-48CA-833E-79087071643C}" dt="2025-07-21T12:49:16.467" v="52" actId="1076"/>
          <ac:picMkLst>
            <pc:docMk/>
            <pc:sldMk cId="1067150714" sldId="260"/>
            <ac:picMk id="31" creationId="{D86EC08B-5ABD-49A0-82B5-ACCD4C899ECB}"/>
          </ac:picMkLst>
        </pc:picChg>
        <pc:picChg chg="add mod ord">
          <ac:chgData name="Lisa Stow" userId="ed49c1d8-c73d-4a0c-a548-c2581d2a7937" providerId="ADAL" clId="{16ADCDBF-1095-48CA-833E-79087071643C}" dt="2025-07-21T12:49:26.123" v="54" actId="167"/>
          <ac:picMkLst>
            <pc:docMk/>
            <pc:sldMk cId="1067150714" sldId="260"/>
            <ac:picMk id="32" creationId="{BA1DD123-F24A-4761-8397-C953FD6952FB}"/>
          </ac:picMkLst>
        </pc:picChg>
        <pc:picChg chg="add del mod">
          <ac:chgData name="Lisa Stow" userId="ed49c1d8-c73d-4a0c-a548-c2581d2a7937" providerId="ADAL" clId="{16ADCDBF-1095-48CA-833E-79087071643C}" dt="2025-07-21T12:46:02.588" v="30" actId="478"/>
          <ac:picMkLst>
            <pc:docMk/>
            <pc:sldMk cId="1067150714" sldId="260"/>
            <ac:picMk id="33" creationId="{D3D13708-FFE9-49FD-8236-50469151D554}"/>
          </ac:picMkLst>
        </pc:picChg>
        <pc:picChg chg="add mod">
          <ac:chgData name="Lisa Stow" userId="ed49c1d8-c73d-4a0c-a548-c2581d2a7937" providerId="ADAL" clId="{16ADCDBF-1095-48CA-833E-79087071643C}" dt="2025-07-21T12:45:57.547" v="28" actId="14100"/>
          <ac:picMkLst>
            <pc:docMk/>
            <pc:sldMk cId="1067150714" sldId="260"/>
            <ac:picMk id="34" creationId="{87CB7A83-F3DA-4C7E-AB20-C32CA0106A5F}"/>
          </ac:picMkLst>
        </pc:picChg>
        <pc:picChg chg="add mod">
          <ac:chgData name="Lisa Stow" userId="ed49c1d8-c73d-4a0c-a548-c2581d2a7937" providerId="ADAL" clId="{16ADCDBF-1095-48CA-833E-79087071643C}" dt="2025-07-21T12:46:55.907" v="35" actId="14100"/>
          <ac:picMkLst>
            <pc:docMk/>
            <pc:sldMk cId="1067150714" sldId="260"/>
            <ac:picMk id="35" creationId="{41367306-9B0C-4B32-B8A1-D30CF2E739FF}"/>
          </ac:picMkLst>
        </pc:picChg>
        <pc:picChg chg="add mod">
          <ac:chgData name="Lisa Stow" userId="ed49c1d8-c73d-4a0c-a548-c2581d2a7937" providerId="ADAL" clId="{16ADCDBF-1095-48CA-833E-79087071643C}" dt="2025-07-21T12:47:35.091" v="47" actId="14100"/>
          <ac:picMkLst>
            <pc:docMk/>
            <pc:sldMk cId="1067150714" sldId="260"/>
            <ac:picMk id="36" creationId="{9E6516B3-823F-43A7-864F-D2B18001A268}"/>
          </ac:picMkLst>
        </pc:picChg>
        <pc:picChg chg="add del">
          <ac:chgData name="Lisa Stow" userId="ed49c1d8-c73d-4a0c-a548-c2581d2a7937" providerId="ADAL" clId="{16ADCDBF-1095-48CA-833E-79087071643C}" dt="2025-07-21T12:47:24.218" v="41"/>
          <ac:picMkLst>
            <pc:docMk/>
            <pc:sldMk cId="1067150714" sldId="260"/>
            <ac:picMk id="37" creationId="{B80075A1-0362-44BD-A6D3-E51E1A20D630}"/>
          </ac:picMkLst>
        </pc:picChg>
        <pc:picChg chg="add mod">
          <ac:chgData name="Lisa Stow" userId="ed49c1d8-c73d-4a0c-a548-c2581d2a7937" providerId="ADAL" clId="{16ADCDBF-1095-48CA-833E-79087071643C}" dt="2025-07-21T12:50:57.394" v="66" actId="1076"/>
          <ac:picMkLst>
            <pc:docMk/>
            <pc:sldMk cId="1067150714" sldId="260"/>
            <ac:picMk id="38" creationId="{91F8AAA6-1897-4F80-839A-60782069AA9F}"/>
          </ac:picMkLst>
        </pc:picChg>
        <pc:picChg chg="add mod">
          <ac:chgData name="Lisa Stow" userId="ed49c1d8-c73d-4a0c-a548-c2581d2a7937" providerId="ADAL" clId="{16ADCDBF-1095-48CA-833E-79087071643C}" dt="2025-07-21T12:50:26.146" v="60" actId="1076"/>
          <ac:picMkLst>
            <pc:docMk/>
            <pc:sldMk cId="1067150714" sldId="260"/>
            <ac:picMk id="39" creationId="{77373A1B-E9B2-4DD2-875D-742C6A6641EF}"/>
          </ac:picMkLst>
        </pc:picChg>
        <pc:picChg chg="add mod">
          <ac:chgData name="Lisa Stow" userId="ed49c1d8-c73d-4a0c-a548-c2581d2a7937" providerId="ADAL" clId="{16ADCDBF-1095-48CA-833E-79087071643C}" dt="2025-07-21T12:50:43.570" v="64" actId="1076"/>
          <ac:picMkLst>
            <pc:docMk/>
            <pc:sldMk cId="1067150714" sldId="260"/>
            <ac:picMk id="40" creationId="{84F255C8-B58A-4DF7-B05D-13E88B5C1382}"/>
          </ac:picMkLst>
        </pc:picChg>
        <pc:picChg chg="add mod">
          <ac:chgData name="Lisa Stow" userId="ed49c1d8-c73d-4a0c-a548-c2581d2a7937" providerId="ADAL" clId="{16ADCDBF-1095-48CA-833E-79087071643C}" dt="2025-07-21T12:51:03.706" v="69" actId="1076"/>
          <ac:picMkLst>
            <pc:docMk/>
            <pc:sldMk cId="1067150714" sldId="260"/>
            <ac:picMk id="41" creationId="{D6A88A18-E1EE-4B4B-A0C7-32A229343312}"/>
          </ac:picMkLst>
        </pc:picChg>
        <pc:picChg chg="add mod">
          <ac:chgData name="Lisa Stow" userId="ed49c1d8-c73d-4a0c-a548-c2581d2a7937" providerId="ADAL" clId="{16ADCDBF-1095-48CA-833E-79087071643C}" dt="2025-07-21T12:51:41.058" v="76" actId="1076"/>
          <ac:picMkLst>
            <pc:docMk/>
            <pc:sldMk cId="1067150714" sldId="260"/>
            <ac:picMk id="42" creationId="{3C8E6E0F-57AE-4451-B16D-3690E49821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B1D6-BBDB-4C4C-B00B-10EA36FA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52B4C-BF3B-4158-9230-9196C7A3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64606-1D21-4D88-B94A-EAB9B03C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AF5C-DB1F-4B97-9062-803B46C0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F2317-506A-430D-926B-66BC413A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18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CD22-9AD1-41D4-B989-209E6810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4EB7-A61D-40C0-8960-3032197A9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79DBB-9EDD-411E-8173-E5C0A746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A16F8-73E4-482D-ADFF-961C666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F5DB-C824-4DDB-888B-25A0E91D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22C6D-FFCB-42B6-B137-3F15639A2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C07F5-E601-4B82-A2D3-E3738326A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29745-5DE1-4334-B1DB-C41B2108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7E85-9DF4-48BC-BAA7-F4654B17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1B5F-E7D8-4293-ACF0-8FD12B95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amp&#10;&#10;Description automatically generated">
            <a:extLst>
              <a:ext uri="{FF2B5EF4-FFF2-40B4-BE49-F238E27FC236}">
                <a16:creationId xmlns:a16="http://schemas.microsoft.com/office/drawing/2014/main" id="{3CFF213E-0A7B-AB42-BC44-9B063A679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8FC0B-73D1-0343-854E-CD01D8FE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D3CD-0F38-6E49-8CFE-541745BB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AC9C9-8F56-D742-AE41-24B65A56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735A66-3CE7-2241-9CC3-8587A53E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30B27E-01FB-A447-AF2E-1C2684E6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105156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76B3FDD-1E9B-2E48-B147-F1BD34E58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1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4CC733B9-CEE1-DA46-8ED8-1C1251735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0D896-D063-C949-800F-269AB10C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DC47-0B2E-8541-BF89-3B670DCA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7DD3-0105-3E42-990E-21AC2B91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C284FE-C85C-0046-9A16-029433E96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76930"/>
            <a:ext cx="9144000" cy="142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07ADC9-EDD9-0D4E-B787-8A7001612C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7871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C28EB55-D656-6641-A72C-80FE3F23C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427" y="349250"/>
            <a:ext cx="2923173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2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C3B0EAA3-39AF-0E4F-BA09-4C1EBE7B1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5CE4D-11B5-474E-AB35-33E19203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2762F-F58F-7B48-BD2E-0F2CDBED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6FF68-4806-B345-84A9-A4367901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266321-BB4F-BC46-B508-B17AB130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0CEFC-5C28-5344-8445-CB6C09AEFE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8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6D4FD5-7E11-D74A-A1DE-D1C4E703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1165A6-40B3-9845-B1F4-E435B3876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7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37EF5D74-CCB2-9F44-8A15-F4575BBCF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982A3-1A28-0E48-B02C-4BB04E2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6986A-85B0-4B41-9B6C-89B15AF1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E27E8-5581-EC46-B400-62B35DF2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05E5DE-5451-E14B-8677-63B624F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216838-22C0-774B-9503-79CDF0D74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30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45729A10-C066-A14E-863F-3799B7B7D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BD546-6DA3-9849-B482-D51CEF802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1733266"/>
            <a:ext cx="5040000" cy="444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80D49-3557-164E-8927-CC97FA3E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1B919-97C1-0241-B9A5-96E73498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C5541-CFFF-6F42-B22B-2B697895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0F4BC7-2A31-3F4F-B47F-08A7B5F89A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5A2209-6279-9040-B7CB-2C992E88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AFAC1AD-6A34-594A-99A2-5A038C2CE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E3B4-E0D3-2140-AEF9-4B58C64A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1417F-71F2-4C48-8B19-0E4CFE72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845D-0D9F-284E-9946-6E305DC1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04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05E0-6C1B-4838-A1CF-8B87240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46967-DBFF-4AFE-BFC9-6B67FBB2D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2854-1687-472C-A30C-52E54F0E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12B08-F94A-448B-99A3-52FA35EB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2F49-5D95-43E0-8F63-21DF606F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62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162D-DE87-471A-929E-D70AF863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3FD4E-B7F8-4BC6-B9DA-6D2225FF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3AC9-8359-4F71-9654-631C4DEC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82A1-FA27-4577-BEE8-5E125125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9EA69-401E-410B-BE9B-5172DD4C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2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41EE-2005-413C-90B8-4499FA15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526A5-2B4F-4C34-B37D-CA35B8C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BD3CF-ABA3-4F3B-A5E1-01118BC6F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F127F-3FB1-4119-BB88-E7674591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733B9-E115-4A76-A10A-8177A3B4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E877-ADE2-4987-A154-A1E140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0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19DE-99E6-4BED-AB6D-072FB17A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BFFD8-F88F-4186-91E4-0B100C92D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9898B-37B9-405C-BC9F-F8C8E612C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7B5EB-C58A-48BE-9BB4-1E6553A59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912C5-DD8C-4FE3-B925-FD0350D7F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4AC63-68B7-42A4-ACDB-FC1E5FE2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BAF04-F204-428F-AAF7-12D6EF4A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B06CF-B35D-4871-85C1-EACAB8B2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5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B94D-4955-4C1A-B150-7D8C9CEE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A6BA5-A414-4BCC-B11C-8FF11B27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87D87-07D4-4A40-A8F6-905DE163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F634F-63B9-4767-B592-42BDEDDC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9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D65F7-A114-4776-AC89-01414F57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8C11C-3268-41F0-B198-40EF9749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0A050-8627-404C-87FC-B539E1B2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13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081B-1317-4FE1-9173-26EE9E25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D06F-8BBA-4270-A8EA-FBE935AE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3DF9A-573F-44DB-A7EC-9CA06E1C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EAB4-442F-4F95-986B-00A5D140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CB771-A8F4-47C0-99BB-66367215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62EA4-6D16-4D9C-92E5-F68F804A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72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6C08-A7A6-4CC9-809B-02D214E9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18E1D-1CBA-40B2-9561-DD8E965A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9AC74-5CA3-4B16-B207-88B3F7A9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41F0-F03B-4EEC-9865-5838BF9C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C4C37-DCAE-4C73-940B-AC80BDE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D3011-4C85-474C-841B-3A53D004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8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DEC3E-B3ED-448E-BB84-4A900766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D75AE-D2C3-4BE0-8ECF-B0ACC98C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394DC-DC03-4A28-ACCE-80E016C44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6A4F5-D547-40AE-B205-CEA4B73C2E83}" type="datetimeFigureOut">
              <a:rPr lang="en-GB" smtClean="0"/>
              <a:t>21/07/2025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A8189-7D39-440F-AD1B-4FE1E34EC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9821-B15C-4DF8-9694-4A070B389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536D-B2DB-4377-B176-AEF29BC77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8822" t="6674"/>
          <a:stretch/>
        </p:blipFill>
        <p:spPr>
          <a:xfrm>
            <a:off x="157942" y="124691"/>
            <a:ext cx="859156" cy="581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F28900-0685-44AE-8155-D4C5E709673C}"/>
              </a:ext>
            </a:extLst>
          </p:cNvPr>
          <p:cNvCxnSpPr/>
          <p:nvPr userDrawn="1"/>
        </p:nvCxnSpPr>
        <p:spPr>
          <a:xfrm>
            <a:off x="157941" y="124691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B9E7BF-9644-4F08-B59B-0A4B9BE6C381}"/>
              </a:ext>
            </a:extLst>
          </p:cNvPr>
          <p:cNvCxnSpPr/>
          <p:nvPr userDrawn="1"/>
        </p:nvCxnSpPr>
        <p:spPr>
          <a:xfrm>
            <a:off x="157942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D6D6EE-ABED-4F56-AF5A-5201FE901496}"/>
              </a:ext>
            </a:extLst>
          </p:cNvPr>
          <p:cNvCxnSpPr/>
          <p:nvPr userDrawn="1"/>
        </p:nvCxnSpPr>
        <p:spPr>
          <a:xfrm>
            <a:off x="157942" y="6758247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BADD6B-89F3-4EF4-9677-F03E415A8032}"/>
              </a:ext>
            </a:extLst>
          </p:cNvPr>
          <p:cNvCxnSpPr/>
          <p:nvPr userDrawn="1"/>
        </p:nvCxnSpPr>
        <p:spPr>
          <a:xfrm>
            <a:off x="12053454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41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A1DD123-F24A-4761-8397-C953FD69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14" y="2428694"/>
            <a:ext cx="1685252" cy="1266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E5E6C-F670-47D2-9ED8-496707D8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9B8CF-8268-4C0E-864A-7FB0461CB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10D44-3D00-4A8B-AA9E-D382B1A00D1A}"/>
              </a:ext>
            </a:extLst>
          </p:cNvPr>
          <p:cNvSpPr txBox="1"/>
          <p:nvPr/>
        </p:nvSpPr>
        <p:spPr>
          <a:xfrm>
            <a:off x="2849217" y="64296"/>
            <a:ext cx="870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Fine Art 8202 GCSE – Knowledge Organiser – Year 10 ‘Food’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692A5-1619-43BB-8D2C-2B4CADF6F84A}"/>
              </a:ext>
            </a:extLst>
          </p:cNvPr>
          <p:cNvSpPr txBox="1"/>
          <p:nvPr/>
        </p:nvSpPr>
        <p:spPr>
          <a:xfrm>
            <a:off x="10004248" y="1096237"/>
            <a:ext cx="2254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Artists covered:</a:t>
            </a:r>
          </a:p>
          <a:p>
            <a:r>
              <a:rPr lang="en-GB" dirty="0"/>
              <a:t>Sarah Graham</a:t>
            </a:r>
          </a:p>
          <a:p>
            <a:r>
              <a:rPr lang="en-GB" dirty="0"/>
              <a:t>Olivia </a:t>
            </a:r>
            <a:r>
              <a:rPr lang="en-GB" dirty="0" err="1"/>
              <a:t>Pillings</a:t>
            </a:r>
            <a:endParaRPr lang="en-GB" dirty="0"/>
          </a:p>
          <a:p>
            <a:r>
              <a:rPr lang="en-GB" dirty="0"/>
              <a:t>Natasha Clutterbuck</a:t>
            </a:r>
          </a:p>
          <a:p>
            <a:r>
              <a:rPr lang="en-GB" dirty="0"/>
              <a:t>Angela Faustina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DA7FCB-96A5-4689-B1BE-C05AF5367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792" y="219779"/>
            <a:ext cx="1057055" cy="612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8D8713-53CE-4FD0-9F47-92B42030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566" y="871941"/>
            <a:ext cx="1982148" cy="2242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043E39-2FC9-4D21-BF27-589DB0C96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45" t="14583" b="41394"/>
          <a:stretch/>
        </p:blipFill>
        <p:spPr>
          <a:xfrm>
            <a:off x="284807" y="707296"/>
            <a:ext cx="3376607" cy="3039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FCD48B-41E3-4D2A-BDDE-D19B51B800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80" t="58606"/>
          <a:stretch/>
        </p:blipFill>
        <p:spPr>
          <a:xfrm>
            <a:off x="8779082" y="4007438"/>
            <a:ext cx="3212631" cy="26905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0C8EAF-20FB-47A5-90E4-401D7036A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66" y="265858"/>
            <a:ext cx="1711898" cy="13255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635CFD-0811-45AA-9E5E-347A8E6EF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422" y="415473"/>
            <a:ext cx="1269253" cy="1269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180A26-3977-4571-AC90-F3488D05F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745" y="1358506"/>
            <a:ext cx="1338930" cy="10346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6EC08B-5ABD-49A0-82B5-ACCD4C899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8033" y="1605566"/>
            <a:ext cx="1126642" cy="12175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CB7A83-F3DA-4C7E-AB20-C32CA0106A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99" y="3774492"/>
            <a:ext cx="4103301" cy="29234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367306-9B0C-4B32-B8A1-D30CF2E739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5903" y="5169088"/>
            <a:ext cx="3212631" cy="14669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6516B3-823F-43A7-864F-D2B18001A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2135" y="3312524"/>
            <a:ext cx="2540706" cy="17964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F8AAA6-1897-4F80-839A-60782069AA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9682" y="2451154"/>
            <a:ext cx="1439454" cy="14370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373A1B-E9B2-4DD2-875D-742C6A6641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1235" y="525960"/>
            <a:ext cx="1615672" cy="18853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F255C8-B58A-4DF7-B05D-13E88B5C13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1257" y="508781"/>
            <a:ext cx="1354211" cy="18799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A88A18-E1EE-4B4B-A0C7-32A2293433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18160" y="2471460"/>
            <a:ext cx="1108801" cy="16394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C8E6E0F-57AE-4451-B16D-3690E49821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530" y="2619954"/>
            <a:ext cx="1750663" cy="12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0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76e521-d8f5-44a8-8722-75164a36e364" xsi:nil="true"/>
    <lcf76f155ced4ddcb4097134ff3c332f xmlns="b6daa2f3-06b5-47f8-a85d-067055f32ca7">
      <Terms xmlns="http://schemas.microsoft.com/office/infopath/2007/PartnerControls"/>
    </lcf76f155ced4ddcb4097134ff3c332f>
    <SharedWithUsers xmlns="4276e521-d8f5-44a8-8722-75164a36e364">
      <UserInfo>
        <DisplayName/>
        <AccountId xsi:nil="true"/>
        <AccountType/>
      </UserInfo>
    </SharedWithUsers>
    <MediaLengthInSeconds xmlns="b6daa2f3-06b5-47f8-a85d-067055f32ca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85D441D5968479B2FFF3A7C88333F" ma:contentTypeVersion="16" ma:contentTypeDescription="Create a new document." ma:contentTypeScope="" ma:versionID="be66c1aad8eb9f988ae5574c05fe6bc3">
  <xsd:schema xmlns:xsd="http://www.w3.org/2001/XMLSchema" xmlns:xs="http://www.w3.org/2001/XMLSchema" xmlns:p="http://schemas.microsoft.com/office/2006/metadata/properties" xmlns:ns2="b6daa2f3-06b5-47f8-a85d-067055f32ca7" xmlns:ns3="4276e521-d8f5-44a8-8722-75164a36e364" targetNamespace="http://schemas.microsoft.com/office/2006/metadata/properties" ma:root="true" ma:fieldsID="b5a91c2b404a9d51996ceae58009a9ec" ns2:_="" ns3:_="">
    <xsd:import namespace="b6daa2f3-06b5-47f8-a85d-067055f32ca7"/>
    <xsd:import namespace="4276e521-d8f5-44a8-8722-75164a36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aa2f3-06b5-47f8-a85d-067055f32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6e521-d8f5-44a8-8722-75164a36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3140eff-5672-4042-a3e4-d3f7522364a3}" ma:internalName="TaxCatchAll" ma:showField="CatchAllData" ma:web="4276e521-d8f5-44a8-8722-75164a36e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F3D991-7EA9-4D3B-9684-BA01FA28F972}">
  <ds:schemaRefs>
    <ds:schemaRef ds:uri="http://purl.org/dc/terms/"/>
    <ds:schemaRef ds:uri="http://www.w3.org/XML/1998/namespace"/>
    <ds:schemaRef ds:uri="b6daa2f3-06b5-47f8-a85d-067055f32ca7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276e521-d8f5-44a8-8722-75164a36e36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0AFA590-D0C9-454E-A947-C318430157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02FA0-CEF9-4D00-B4A8-F8765B43F2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aa2f3-06b5-47f8-a85d-067055f32ca7"/>
    <ds:schemaRef ds:uri="4276e521-d8f5-44a8-8722-75164a36e3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24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Stow</dc:creator>
  <cp:lastModifiedBy>Lisa Stow</cp:lastModifiedBy>
  <cp:revision>12</cp:revision>
  <dcterms:created xsi:type="dcterms:W3CDTF">2024-05-15T11:19:30Z</dcterms:created>
  <dcterms:modified xsi:type="dcterms:W3CDTF">2025-07-21T12:51:54Z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0x01010064A85D441D5968479B2FFF3A7C88333F</vt:lpwstr>
  </property>
  <property fmtid="{D5CDD505-2E9C-101B-9397-08002B2CF9AE}" pid="3" name="Order">
    <vt:r8>714000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