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16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Blowman" userId="dabdb92a-f43d-4c35-917d-3275f45f038d" providerId="ADAL" clId="{498FF80C-A27D-42F6-89EE-1EFE087685C1}"/>
    <pc:docChg chg="custSel modSld">
      <pc:chgData name="C Blowman" userId="dabdb92a-f43d-4c35-917d-3275f45f038d" providerId="ADAL" clId="{498FF80C-A27D-42F6-89EE-1EFE087685C1}" dt="2024-06-11T13:16:14.149" v="13" actId="403"/>
      <pc:docMkLst>
        <pc:docMk/>
      </pc:docMkLst>
      <pc:sldChg chg="addSp delSp modSp">
        <pc:chgData name="C Blowman" userId="dabdb92a-f43d-4c35-917d-3275f45f038d" providerId="ADAL" clId="{498FF80C-A27D-42F6-89EE-1EFE087685C1}" dt="2024-06-11T13:16:14.149" v="13" actId="403"/>
        <pc:sldMkLst>
          <pc:docMk/>
          <pc:sldMk cId="1502093556" sldId="257"/>
        </pc:sldMkLst>
        <pc:spChg chg="mod">
          <ac:chgData name="C Blowman" userId="dabdb92a-f43d-4c35-917d-3275f45f038d" providerId="ADAL" clId="{498FF80C-A27D-42F6-89EE-1EFE087685C1}" dt="2024-06-11T13:16:14.149" v="13" actId="403"/>
          <ac:spMkLst>
            <pc:docMk/>
            <pc:sldMk cId="1502093556" sldId="257"/>
            <ac:spMk id="18" creationId="{00000000-0000-0000-0000-000000000000}"/>
          </ac:spMkLst>
        </pc:spChg>
        <pc:picChg chg="del">
          <ac:chgData name="C Blowman" userId="dabdb92a-f43d-4c35-917d-3275f45f038d" providerId="ADAL" clId="{498FF80C-A27D-42F6-89EE-1EFE087685C1}" dt="2024-06-11T13:16:02.110" v="0" actId="478"/>
          <ac:picMkLst>
            <pc:docMk/>
            <pc:sldMk cId="1502093556" sldId="257"/>
            <ac:picMk id="17" creationId="{00000000-0000-0000-0000-000000000000}"/>
          </ac:picMkLst>
        </pc:picChg>
        <pc:picChg chg="add mod">
          <ac:chgData name="C Blowman" userId="dabdb92a-f43d-4c35-917d-3275f45f038d" providerId="ADAL" clId="{498FF80C-A27D-42F6-89EE-1EFE087685C1}" dt="2024-06-11T13:16:07.636" v="3" actId="1076"/>
          <ac:picMkLst>
            <pc:docMk/>
            <pc:sldMk cId="1502093556" sldId="257"/>
            <ac:picMk id="21" creationId="{1AC41A06-66FE-4E1D-A3B4-1E22E54E50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9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40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3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1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87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5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88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6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05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5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806A1-7894-4DC1-AF9E-D1502C2ADB2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08B8-324A-44F3-902F-420801BED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2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8443" y="2659486"/>
          <a:ext cx="6232357" cy="3649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483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3397678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1598196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5821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Hardwoods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come from 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Deciduous Trees.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These trees loose leaves in winter and grow fruit and flowers in spring 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4582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57647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Ash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Flexible,</a:t>
                      </a:r>
                      <a:r>
                        <a:rPr lang="en-GB" sz="1200" baseline="0" dirty="0"/>
                        <a:t> t</a:t>
                      </a:r>
                      <a:r>
                        <a:rPr lang="en-GB" sz="1200" dirty="0"/>
                        <a:t>ough</a:t>
                      </a:r>
                      <a:r>
                        <a:rPr lang="en-GB" sz="1200" baseline="0" dirty="0"/>
                        <a:t> and s</a:t>
                      </a:r>
                      <a:r>
                        <a:rPr lang="en-GB" sz="1200" dirty="0"/>
                        <a:t>hock resistant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Sports equipment</a:t>
                      </a:r>
                    </a:p>
                    <a:p>
                      <a:pPr algn="ctr"/>
                      <a:r>
                        <a:rPr lang="en-GB" sz="1200" dirty="0"/>
                        <a:t>Tool Handles</a:t>
                      </a:r>
                    </a:p>
                    <a:p>
                      <a:pPr algn="ctr"/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59476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Beech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Fine finish, tough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durable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Toys,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furniture and veneers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  <a:tr h="46674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Mahogany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Easily worked, durable,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high quality finish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High-end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furniture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935869641"/>
                  </a:ext>
                </a:extLst>
              </a:tr>
              <a:tr h="44845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Balsa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Very soft and spongy. Light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Modelling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911556245"/>
                  </a:ext>
                </a:extLst>
              </a:tr>
              <a:tr h="51126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Oak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Tough, durable and hard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Flooring, furniture and veneers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35554057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92505" y="6473952"/>
          <a:ext cx="6208295" cy="2980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1709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3384560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1592026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5821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Softwoods </a:t>
                      </a:r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come from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Coniferous Trees.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These have thin, needle-like leaves and grow all year round. Often have pine cones and sometimes nuts and seeds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4582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6573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Larch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Durable, tough, good water resistance and finishes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well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Furniture,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flooring and used outdoors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Pine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Light, easy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 work with but can split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Cheap furniture,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construction and decking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Spruce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Easy to work with,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high stiffness but can decay quickly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Furniture, musical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instruments and construction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93586964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0631" y="1036761"/>
            <a:ext cx="6160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Softwoods are generally cheaper than hardwoods as they are more available, since they grow quicker.</a:t>
            </a: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because man-made boards are manufactured they are cheaper than timbers. </a:t>
            </a:r>
            <a:b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Man-made boards also come in a better variety of sizes since they don’t depend on tree growth. </a:t>
            </a:r>
          </a:p>
          <a:p>
            <a:pPr algn="ctr"/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Stock forms 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both include; sheets, dowel, planks, </a:t>
            </a:r>
            <a:r>
              <a:rPr lang="en-GB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endParaRPr lang="en-GB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678008" y="1522101"/>
          <a:ext cx="5871410" cy="2818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4872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3200902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1505636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5821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Manufactured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boards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 made from wood chips/dust/ layers and glue.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4582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6573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Chipboard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Prone to chipping but good compressive strength.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Not-water resistant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Flooring, low-end furniture, flat-pack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MDF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Rigid and stable. Easy to finish. Absorbs liquid easily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Flat-pack furniture and kitchen unites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Plywood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Very stable. Exterior veneer can be used from more expensive woods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Shelving, furniture, toys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935869641"/>
                  </a:ext>
                </a:extLst>
              </a:tr>
            </a:tbl>
          </a:graphicData>
        </a:graphic>
      </p:graphicFrame>
      <p:pic>
        <p:nvPicPr>
          <p:cNvPr id="13" name="Picture 4" descr="Image result for kiln-drying seaso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063" y="5287733"/>
            <a:ext cx="2103537" cy="16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93305" y="5276088"/>
            <a:ext cx="4018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Trees are cut then converted into planks by cut using saws</a:t>
            </a:r>
          </a:p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then seasoned to reduce the moisture in the wood. This is done by either:</a:t>
            </a: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Air-drying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Planks are stacked and air allowed to circulate; causing evaporation</a:t>
            </a:r>
          </a:p>
          <a:p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Kiln-drying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Where planks are put into a kiln and dried rapidly. This process is more costly than air-drying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27122" y="7707934"/>
            <a:ext cx="3970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Manufactured boards can be either be made by lamination or compression</a:t>
            </a:r>
          </a:p>
          <a:p>
            <a:pPr algn="r"/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Lamination – Layers of woods and adhesive are layered and compressed together. Usually with a more expensive wooden veneer on the top</a:t>
            </a:r>
          </a:p>
          <a:p>
            <a:pPr algn="r"/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Compression – Wood is shredded, heated and compressed with adhesive under extreme pressure</a:t>
            </a:r>
          </a:p>
        </p:txBody>
      </p:sp>
      <p:pic>
        <p:nvPicPr>
          <p:cNvPr id="16" name="Picture 2" descr="Image result for lamination man made bo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56"/>
          <a:stretch/>
        </p:blipFill>
        <p:spPr bwMode="auto">
          <a:xfrm>
            <a:off x="6936023" y="7273320"/>
            <a:ext cx="1750705" cy="21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17517" y="99996"/>
            <a:ext cx="536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  <a:latin typeface="Chalk Dash" panose="03000600000000000000" pitchFamily="66" charset="0"/>
              </a:rPr>
              <a:t>Woods and Boards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4832" y="658368"/>
            <a:ext cx="241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Timbers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36864" y="1085088"/>
            <a:ext cx="241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Man-Made Boards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10016" y="4523601"/>
            <a:ext cx="241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Processing of Papers and Boards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C41A06-66FE-4E1D-A3B4-1E22E54E50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27" t="17455" r="84625" b="68572"/>
          <a:stretch/>
        </p:blipFill>
        <p:spPr>
          <a:xfrm>
            <a:off x="11749831" y="65680"/>
            <a:ext cx="1052768" cy="9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6" ma:contentTypeDescription="Create a new document." ma:contentTypeScope="" ma:versionID="be66c1aad8eb9f988ae5574c05fe6bc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b5a91c2b404a9d51996ceae58009a9ec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6543C1-5858-41D7-9E48-C6769023DA4B}"/>
</file>

<file path=customXml/itemProps2.xml><?xml version="1.0" encoding="utf-8"?>
<ds:datastoreItem xmlns:ds="http://schemas.openxmlformats.org/officeDocument/2006/customXml" ds:itemID="{9F516625-2091-4715-A461-5EC9147CAE8F}"/>
</file>

<file path=customXml/itemProps3.xml><?xml version="1.0" encoding="utf-8"?>
<ds:datastoreItem xmlns:ds="http://schemas.openxmlformats.org/officeDocument/2006/customXml" ds:itemID="{90CBE6A1-8C37-4249-A0F8-BAB16178563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412</Words>
  <Application>Microsoft Office PowerPoint</Application>
  <PresentationFormat>A3 Paper (297x420 mm)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C Blowman</cp:lastModifiedBy>
  <cp:revision>1</cp:revision>
  <dcterms:created xsi:type="dcterms:W3CDTF">2019-06-26T15:31:59Z</dcterms:created>
  <dcterms:modified xsi:type="dcterms:W3CDTF">2024-06-11T13:16:15Z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