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58" d="100"/>
          <a:sy n="58" d="100"/>
        </p:scale>
        <p:origin x="4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0A1F2-27A5-43D9-95EC-BD916439E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4BA234-0BF8-4B1F-964D-FD548F586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AC5B3-98AE-46EF-94E1-C19417DEB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185F-591A-4A8E-B644-90A670BE855D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B57A5-4596-45C1-8847-749069C65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44CD0-9379-43E8-9E43-2673BF9EC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BF51-0193-4DC8-BBD0-64F846A694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356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A03C0-C900-4F3C-B37F-C530C71CF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B3D568-53DE-4FB6-8B8B-CB3E26AD9C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B1A99-60CC-44E5-9129-56811B7A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185F-591A-4A8E-B644-90A670BE855D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CC810-9FCC-449B-9067-C3A1D0F1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4682A-169E-494A-9065-566905EE1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BF51-0193-4DC8-BBD0-64F846A694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31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3E9CD4-B1F5-440B-BCA6-C550DFD511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AA7190-7248-410F-BDB2-F28340B3F4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BAFA4-6A25-48B4-B8AD-9C39D03A6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185F-591A-4A8E-B644-90A670BE855D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E0339-10EC-4468-8902-43B91CBBC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64950-E919-4916-9536-307E1C756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BF51-0193-4DC8-BBD0-64F846A694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471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B732A-6755-4EB8-973C-DCFDA441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AD222-3568-4326-8CBF-8ECEFC77E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5B394-2229-43B4-986C-4CE609535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185F-591A-4A8E-B644-90A670BE855D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CD8E1-6050-4EA4-AA92-D346080DE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1F9D7-268B-4073-B65D-30367668F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BF51-0193-4DC8-BBD0-64F846A694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603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35388-26B5-4002-99A6-D968D794C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D7A62-D1B5-4F87-B02E-2F56AD12E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05E3E-60D6-4D21-B2E3-A839344C2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185F-591A-4A8E-B644-90A670BE855D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E22DD-A79B-4DFD-AE25-69EBCB7B1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C9672-2106-4327-A0DB-C9A5592C8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BF51-0193-4DC8-BBD0-64F846A694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13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C854B-5423-4903-A5E8-82B39AAED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0A7E1-7C34-48C1-989D-2BEC1BC745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7789FC-6080-4333-85C8-FCECEB5525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431873-D04F-4BAF-81F2-9F23F542C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185F-591A-4A8E-B644-90A670BE855D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DA6FC0-FD16-4A10-9F59-0ACA3602F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6EB60-6C06-4D41-8399-9AE238A79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BF51-0193-4DC8-BBD0-64F846A694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21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790E5-8DAA-4549-853C-29BB93D9C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6B325D-B904-4341-9CE1-17F62743F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C581C9-E0F4-4B42-B1B2-827B47709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6F4096-BD65-4B10-95AB-3D2F9F52BC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A76BA4-017B-4276-9A55-9A6F728A8F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9DFD16-8C10-4E57-8EEE-2E9344788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185F-591A-4A8E-B644-90A670BE855D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C500F0-2178-418B-AA15-A15EF0697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A89666-183F-4A44-AFD9-60AAB5D66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BF51-0193-4DC8-BBD0-64F846A694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477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BBB79-0A4D-4FCB-B573-2D715A200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6F83FC-18DC-4B43-A095-8C1C7F36B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185F-591A-4A8E-B644-90A670BE855D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21EF8E-DB51-4CCF-A645-ACAE1FD02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CF8BB9-9B6E-4DFF-984E-1792A19B3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BF51-0193-4DC8-BBD0-64F846A694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83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5839B8-71A7-4B49-82F3-5B5EE9AEE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185F-591A-4A8E-B644-90A670BE855D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54E06B-D162-4695-83EC-16FF2FA6A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319074-A13A-4112-A327-970C76E60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BF51-0193-4DC8-BBD0-64F846A694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03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D0BE0-8ABF-4A40-A86F-781D82B0F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F140D-8DFA-43F6-8BBD-78B175035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3E6C16-305D-475A-B124-03A8256D74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994CC2-B611-4DFA-BA8F-05FDBA2FB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185F-591A-4A8E-B644-90A670BE855D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E7B6A5-7EAF-47E8-AF97-2C45C6BDE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4E9EC-501A-4775-8A2B-C811D9AF8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BF51-0193-4DC8-BBD0-64F846A694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30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5D82F-18AD-426A-9024-8EE3F4150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50A8AF-ADE7-4A2E-B150-6FD701FD3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7CDE9B-F099-4947-8834-7F7C21A398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5A6E47-314E-4697-AB4D-D6FE85D74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185F-591A-4A8E-B644-90A670BE855D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1E4B9-9F90-438D-B39D-F256CBCDA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7463-A563-47BA-A0C7-0DCFA9D21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BF51-0193-4DC8-BBD0-64F846A694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063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AF9F3B-FA35-4DC3-A8CB-73B419A68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46A689-DF8D-40AC-9A4B-5C67D190B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089-8CCC-4631-B137-37EE6D1375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3185F-591A-4A8E-B644-90A670BE855D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73064-5051-424C-8A41-17712E6A42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304B4-4FD0-418A-9E45-A6983D1F54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1BF51-0193-4DC8-BBD0-64F846A694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125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10EEABF-E4AF-469C-A164-3B5FBE087C65}"/>
              </a:ext>
            </a:extLst>
          </p:cNvPr>
          <p:cNvSpPr txBox="1"/>
          <p:nvPr/>
        </p:nvSpPr>
        <p:spPr>
          <a:xfrm>
            <a:off x="274320" y="9144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/>
            </a:pPr>
            <a:r>
              <a:t>🧠 Health and Wellbeing – Full Knowledge Organiser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19205B-B139-42B2-89BE-CC0FB3C91C99}"/>
              </a:ext>
            </a:extLst>
          </p:cNvPr>
          <p:cNvSpPr txBox="1"/>
          <p:nvPr/>
        </p:nvSpPr>
        <p:spPr>
          <a:xfrm>
            <a:off x="274320" y="1005840"/>
            <a:ext cx="4572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rPr dirty="0"/>
              <a:t>💪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B992BF-0AAE-4A6E-9327-133419D9DB5A}"/>
              </a:ext>
            </a:extLst>
          </p:cNvPr>
          <p:cNvSpPr txBox="1"/>
          <p:nvPr/>
        </p:nvSpPr>
        <p:spPr>
          <a:xfrm>
            <a:off x="731520" y="532503"/>
            <a:ext cx="7772400" cy="91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>
              <a:defRPr sz="1200"/>
            </a:pPr>
            <a:r>
              <a:rPr dirty="0"/>
              <a:t>General Health:</a:t>
            </a:r>
            <a:br>
              <a:rPr dirty="0"/>
            </a:br>
            <a:r>
              <a:rPr dirty="0"/>
              <a:t>• Physical Health: Diet, exercise, sleep, hygiene, medical check-ups</a:t>
            </a:r>
            <a:br>
              <a:rPr dirty="0"/>
            </a:br>
            <a:r>
              <a:rPr dirty="0"/>
              <a:t>• Mental Health: Stress management, positive relationships, talking about feelings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5D1B1C-18C1-4BCE-A421-F252873CBEFC}"/>
              </a:ext>
            </a:extLst>
          </p:cNvPr>
          <p:cNvSpPr txBox="1"/>
          <p:nvPr/>
        </p:nvSpPr>
        <p:spPr>
          <a:xfrm>
            <a:off x="91440" y="1691639"/>
            <a:ext cx="4572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rPr dirty="0"/>
              <a:t>🚫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04AC7A-9437-4DDA-9529-3E8311E7B659}"/>
              </a:ext>
            </a:extLst>
          </p:cNvPr>
          <p:cNvSpPr txBox="1"/>
          <p:nvPr/>
        </p:nvSpPr>
        <p:spPr>
          <a:xfrm>
            <a:off x="731520" y="1280160"/>
            <a:ext cx="525690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>
              <a:defRPr sz="1200"/>
            </a:pPr>
            <a:r>
              <a:rPr dirty="0"/>
              <a:t>Drugs &amp; Alcohol – Risks and Problems:</a:t>
            </a:r>
            <a:br>
              <a:rPr dirty="0"/>
            </a:br>
            <a:r>
              <a:rPr dirty="0"/>
              <a:t>• Alcohol: Liver damage, addiction, impaired judgement, antisocial </a:t>
            </a:r>
            <a:r>
              <a:rPr dirty="0" err="1"/>
              <a:t>behaviour</a:t>
            </a:r>
            <a:br>
              <a:rPr dirty="0"/>
            </a:br>
            <a:r>
              <a:rPr dirty="0"/>
              <a:t>• Illegal drugs: Addiction, mental health issues, overdose, criminal charges</a:t>
            </a:r>
            <a:br>
              <a:rPr dirty="0"/>
            </a:br>
            <a:r>
              <a:rPr dirty="0"/>
              <a:t>• Prescription misuse: Dependency, side effects, interactions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FE8525-284B-4D64-B52B-9277417F2C3C}"/>
              </a:ext>
            </a:extLst>
          </p:cNvPr>
          <p:cNvSpPr txBox="1"/>
          <p:nvPr/>
        </p:nvSpPr>
        <p:spPr>
          <a:xfrm>
            <a:off x="77993" y="2381473"/>
            <a:ext cx="4572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rPr dirty="0"/>
              <a:t>🚭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442DAE-AEF6-4FE3-81D6-ED262F0564EE}"/>
              </a:ext>
            </a:extLst>
          </p:cNvPr>
          <p:cNvSpPr txBox="1"/>
          <p:nvPr/>
        </p:nvSpPr>
        <p:spPr>
          <a:xfrm>
            <a:off x="822960" y="2243864"/>
            <a:ext cx="7772400" cy="91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>
              <a:defRPr sz="1200"/>
            </a:pPr>
            <a:r>
              <a:rPr dirty="0"/>
              <a:t>Vaping &amp; Health:</a:t>
            </a:r>
            <a:br>
              <a:rPr dirty="0"/>
            </a:br>
            <a:r>
              <a:rPr dirty="0"/>
              <a:t>• Short-term: Breathing problems, chest pain, nicotine addiction</a:t>
            </a:r>
            <a:br>
              <a:rPr dirty="0"/>
            </a:br>
            <a:r>
              <a:rPr dirty="0"/>
              <a:t>• Long-term: Potential lung disease, chemical exposure</a:t>
            </a:r>
            <a:br>
              <a:rPr dirty="0"/>
            </a:br>
            <a:r>
              <a:rPr dirty="0"/>
              <a:t>• Health problems: Gum disease, poor sleep, anxiety, weakened immune system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031703-0766-48BF-9BF6-B4872E1B26FB}"/>
              </a:ext>
            </a:extLst>
          </p:cNvPr>
          <p:cNvSpPr txBox="1"/>
          <p:nvPr/>
        </p:nvSpPr>
        <p:spPr>
          <a:xfrm>
            <a:off x="274320" y="3749039"/>
            <a:ext cx="4572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rPr dirty="0"/>
              <a:t>🎗️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1B7939-ED5A-46DE-9706-7E6888F01AFC}"/>
              </a:ext>
            </a:extLst>
          </p:cNvPr>
          <p:cNvSpPr txBox="1"/>
          <p:nvPr/>
        </p:nvSpPr>
        <p:spPr>
          <a:xfrm>
            <a:off x="822960" y="3293631"/>
            <a:ext cx="7772400" cy="91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>
              <a:defRPr sz="1200"/>
            </a:pPr>
            <a:r>
              <a:rPr dirty="0"/>
              <a:t>Cancer Awareness:</a:t>
            </a:r>
            <a:br>
              <a:rPr dirty="0"/>
            </a:br>
            <a:r>
              <a:rPr dirty="0"/>
              <a:t>• What: Uncontrolled cell growth</a:t>
            </a:r>
            <a:br>
              <a:rPr dirty="0"/>
            </a:br>
            <a:r>
              <a:rPr dirty="0"/>
              <a:t>• Common Types: Lung, skin, breast, bowel</a:t>
            </a:r>
            <a:br>
              <a:rPr dirty="0"/>
            </a:br>
            <a:r>
              <a:rPr dirty="0"/>
              <a:t>• Prevention: Healthy lifestyle, regular screenings, sun protection, no smoking/vaping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24F9A8-E47F-4A13-9D8F-4330A86A0984}"/>
              </a:ext>
            </a:extLst>
          </p:cNvPr>
          <p:cNvSpPr txBox="1"/>
          <p:nvPr/>
        </p:nvSpPr>
        <p:spPr>
          <a:xfrm>
            <a:off x="141642" y="4463750"/>
            <a:ext cx="4572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rPr dirty="0"/>
              <a:t>🧠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BBA786-C79F-4A58-B95C-1F5E732C1CBE}"/>
              </a:ext>
            </a:extLst>
          </p:cNvPr>
          <p:cNvSpPr txBox="1"/>
          <p:nvPr/>
        </p:nvSpPr>
        <p:spPr>
          <a:xfrm>
            <a:off x="731520" y="4235150"/>
            <a:ext cx="7772400" cy="91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>
              <a:defRPr sz="1200"/>
            </a:pPr>
            <a:r>
              <a:rPr dirty="0"/>
              <a:t>Stroke – Spotting &amp; Responding:</a:t>
            </a:r>
            <a:br>
              <a:rPr dirty="0"/>
            </a:br>
            <a:r>
              <a:rPr dirty="0"/>
              <a:t>• A stroke occurs when brain blood supply is cut off</a:t>
            </a:r>
            <a:br>
              <a:rPr dirty="0"/>
            </a:br>
            <a:r>
              <a:rPr dirty="0"/>
              <a:t>• F.A.S.T.:</a:t>
            </a:r>
            <a:br>
              <a:rPr dirty="0"/>
            </a:br>
            <a:r>
              <a:rPr dirty="0"/>
              <a:t>   - Face fallen?</a:t>
            </a:r>
            <a:br>
              <a:rPr dirty="0"/>
            </a:br>
            <a:r>
              <a:rPr dirty="0"/>
              <a:t>   - Arms: Can they raise both?</a:t>
            </a:r>
            <a:br>
              <a:rPr dirty="0"/>
            </a:br>
            <a:r>
              <a:rPr dirty="0"/>
              <a:t>   - Speech: Slurred?</a:t>
            </a:r>
            <a:br>
              <a:rPr dirty="0"/>
            </a:br>
            <a:r>
              <a:rPr dirty="0"/>
              <a:t>   - Time: Call 999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8BCE44E-92CA-4F33-9CC6-DDB9BF420A55}"/>
              </a:ext>
            </a:extLst>
          </p:cNvPr>
          <p:cNvSpPr txBox="1"/>
          <p:nvPr/>
        </p:nvSpPr>
        <p:spPr>
          <a:xfrm>
            <a:off x="274320" y="5577840"/>
            <a:ext cx="4572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rPr dirty="0"/>
              <a:t>🌡️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C847C9-F292-4982-8D60-0A52DFAACAF3}"/>
              </a:ext>
            </a:extLst>
          </p:cNvPr>
          <p:cNvSpPr txBox="1"/>
          <p:nvPr/>
        </p:nvSpPr>
        <p:spPr>
          <a:xfrm>
            <a:off x="822960" y="5577840"/>
            <a:ext cx="7772400" cy="91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>
              <a:defRPr sz="1200"/>
            </a:pPr>
            <a:r>
              <a:rPr dirty="0"/>
              <a:t>Meningitis:</a:t>
            </a:r>
            <a:br>
              <a:rPr dirty="0"/>
            </a:br>
            <a:r>
              <a:rPr dirty="0"/>
              <a:t>• Infection of brain/spinal lining</a:t>
            </a:r>
            <a:br>
              <a:rPr dirty="0"/>
            </a:br>
            <a:r>
              <a:rPr dirty="0"/>
              <a:t>• Symptoms: Fever, headache, stiff neck, vomiting, light sensitivity, cold hands/feet, non-blanching rash</a:t>
            </a:r>
            <a:br>
              <a:rPr dirty="0"/>
            </a:br>
            <a:r>
              <a:rPr dirty="0"/>
              <a:t>• Emergency – call 999</a:t>
            </a:r>
          </a:p>
        </p:txBody>
      </p:sp>
    </p:spTree>
    <p:extLst>
      <p:ext uri="{BB962C8B-B14F-4D97-AF65-F5344CB8AC3E}">
        <p14:creationId xmlns:p14="http://schemas.microsoft.com/office/powerpoint/2010/main" val="230479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688D6C-3590-49EF-90D1-F2A9EBA48A99}"/>
              </a:ext>
            </a:extLst>
          </p:cNvPr>
          <p:cNvSpPr txBox="1"/>
          <p:nvPr/>
        </p:nvSpPr>
        <p:spPr>
          <a:xfrm>
            <a:off x="1521230" y="0"/>
            <a:ext cx="7772400" cy="91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>
              <a:defRPr sz="1200"/>
            </a:pPr>
            <a:r>
              <a:rPr dirty="0"/>
              <a:t>First Aid Basics:</a:t>
            </a:r>
            <a:br>
              <a:rPr dirty="0"/>
            </a:br>
            <a:r>
              <a:rPr dirty="0"/>
              <a:t>• Bleeding: Apply pressure, raise wound</a:t>
            </a:r>
            <a:br>
              <a:rPr dirty="0"/>
            </a:br>
            <a:r>
              <a:rPr dirty="0"/>
              <a:t>• Burns: Cool with water, cover loosely</a:t>
            </a:r>
            <a:br>
              <a:rPr dirty="0"/>
            </a:br>
            <a:r>
              <a:rPr dirty="0"/>
              <a:t>• Choking: Back blows, then thrusts</a:t>
            </a:r>
            <a:br>
              <a:rPr dirty="0"/>
            </a:br>
            <a:r>
              <a:rPr dirty="0"/>
              <a:t>• CPR: 30 compressions : 2 breaths</a:t>
            </a:r>
            <a:br>
              <a:rPr dirty="0"/>
            </a:br>
            <a:r>
              <a:rPr dirty="0"/>
              <a:t>• Unconscious: Recovery position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4C33AD-C534-4702-8564-B8724BF3EEA3}"/>
              </a:ext>
            </a:extLst>
          </p:cNvPr>
          <p:cNvSpPr txBox="1"/>
          <p:nvPr/>
        </p:nvSpPr>
        <p:spPr>
          <a:xfrm>
            <a:off x="607727" y="538095"/>
            <a:ext cx="13383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400"/>
            </a:pPr>
            <a:r>
              <a:rPr dirty="0"/>
              <a:t>⛑️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154A59-B7FE-4CA2-B197-C422AA2CA103}"/>
              </a:ext>
            </a:extLst>
          </p:cNvPr>
          <p:cNvSpPr txBox="1"/>
          <p:nvPr/>
        </p:nvSpPr>
        <p:spPr>
          <a:xfrm>
            <a:off x="1521230" y="3429000"/>
            <a:ext cx="7772400" cy="91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>
              <a:defRPr sz="1200"/>
            </a:pPr>
            <a:r>
              <a:rPr dirty="0"/>
              <a:t>Health Services &amp; Support:</a:t>
            </a:r>
            <a:br>
              <a:rPr dirty="0"/>
            </a:br>
            <a:r>
              <a:rPr dirty="0"/>
              <a:t>• GP (Doctor): First contact</a:t>
            </a:r>
            <a:br>
              <a:rPr dirty="0"/>
            </a:br>
            <a:r>
              <a:rPr dirty="0"/>
              <a:t>• NHS 111: Non-emergency advice</a:t>
            </a:r>
            <a:br>
              <a:rPr dirty="0"/>
            </a:br>
            <a:r>
              <a:rPr dirty="0"/>
              <a:t>• A&amp;E: Emergency care</a:t>
            </a:r>
            <a:br>
              <a:rPr dirty="0"/>
            </a:br>
            <a:r>
              <a:rPr dirty="0"/>
              <a:t>• School Nurse: Advice, jabs</a:t>
            </a:r>
            <a:br>
              <a:rPr dirty="0"/>
            </a:br>
            <a:r>
              <a:rPr dirty="0"/>
              <a:t>• CAMHS: Mental health help</a:t>
            </a:r>
            <a:br>
              <a:rPr dirty="0"/>
            </a:br>
            <a:r>
              <a:rPr dirty="0"/>
              <a:t>• Charities: MIND, Stroke Association, Cancer Research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3E77D7-793D-4394-9D61-046D60B3210E}"/>
              </a:ext>
            </a:extLst>
          </p:cNvPr>
          <p:cNvSpPr txBox="1"/>
          <p:nvPr/>
        </p:nvSpPr>
        <p:spPr>
          <a:xfrm>
            <a:off x="1521230" y="1870364"/>
            <a:ext cx="7772400" cy="91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>
              <a:defRPr sz="1200"/>
            </a:pPr>
            <a:r>
              <a:rPr dirty="0"/>
              <a:t>Organ Donation:</a:t>
            </a:r>
            <a:br>
              <a:rPr dirty="0"/>
            </a:br>
            <a:r>
              <a:rPr dirty="0"/>
              <a:t>• What: Giving organs after death to save lives</a:t>
            </a:r>
            <a:br>
              <a:rPr dirty="0"/>
            </a:br>
            <a:r>
              <a:rPr dirty="0"/>
              <a:t>• UK Opt-Out System: Everyone is a donor unless opted out</a:t>
            </a:r>
            <a:br>
              <a:rPr dirty="0"/>
            </a:br>
            <a:r>
              <a:rPr dirty="0"/>
              <a:t>• Organs: Heart, lungs, liver, kidneys, etc.</a:t>
            </a:r>
            <a:br>
              <a:rPr dirty="0"/>
            </a:br>
            <a:r>
              <a:rPr dirty="0"/>
              <a:t>• One donor can save up to 9 lives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3EE6CEF-8882-4CDA-8CC5-2D7BB8316E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450" y="2004448"/>
            <a:ext cx="786452" cy="64623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6280E68-660F-4DC8-8401-A13917290B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822" y="3886200"/>
            <a:ext cx="865707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839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0" ma:contentTypeDescription="Create a new document." ma:contentTypeScope="" ma:versionID="ac10dc433f02b39654760eb8fc051eb1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6916b80319b0e4c9857ea361181da20c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58B13B3-3685-433B-81D4-BB65FF6B604D}"/>
</file>

<file path=customXml/itemProps2.xml><?xml version="1.0" encoding="utf-8"?>
<ds:datastoreItem xmlns:ds="http://schemas.openxmlformats.org/officeDocument/2006/customXml" ds:itemID="{47C754A0-8FF9-4F95-AC0E-F54759A2DED7}"/>
</file>

<file path=customXml/itemProps3.xml><?xml version="1.0" encoding="utf-8"?>
<ds:datastoreItem xmlns:ds="http://schemas.openxmlformats.org/officeDocument/2006/customXml" ds:itemID="{CD1401B0-EDFA-4546-AFDF-5B21C0CA73E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425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Gourlay</dc:creator>
  <cp:lastModifiedBy>J Gourlay</cp:lastModifiedBy>
  <cp:revision>1</cp:revision>
  <dcterms:created xsi:type="dcterms:W3CDTF">2025-07-22T13:12:19Z</dcterms:created>
  <dcterms:modified xsi:type="dcterms:W3CDTF">2025-07-22T13:12:33Z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