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58" r:id="rId5"/>
  </p:sldIdLst>
  <p:sldSz cx="15113000" cy="1069975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47" d="100"/>
          <a:sy n="47" d="100"/>
        </p:scale>
        <p:origin x="1164"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011" cy="356178"/>
          </a:xfrm>
          <a:prstGeom prst="rect">
            <a:avLst/>
          </a:prstGeom>
        </p:spPr>
        <p:txBody>
          <a:bodyPr vert="horz" lIns="58412" tIns="29206" rIns="58412" bIns="29206" rtlCol="0"/>
          <a:lstStyle>
            <a:lvl1pPr algn="l">
              <a:defRPr sz="800"/>
            </a:lvl1pPr>
          </a:lstStyle>
          <a:p>
            <a:endParaRPr lang="en-GB"/>
          </a:p>
        </p:txBody>
      </p:sp>
      <p:sp>
        <p:nvSpPr>
          <p:cNvPr id="3" name="Date Placeholder 2"/>
          <p:cNvSpPr>
            <a:spLocks noGrp="1"/>
          </p:cNvSpPr>
          <p:nvPr>
            <p:ph type="dt" idx="1"/>
          </p:nvPr>
        </p:nvSpPr>
        <p:spPr>
          <a:xfrm>
            <a:off x="5317506" y="0"/>
            <a:ext cx="4068997" cy="356178"/>
          </a:xfrm>
          <a:prstGeom prst="rect">
            <a:avLst/>
          </a:prstGeom>
        </p:spPr>
        <p:txBody>
          <a:bodyPr vert="horz" lIns="58412" tIns="29206" rIns="58412" bIns="29206" rtlCol="0"/>
          <a:lstStyle>
            <a:lvl1pPr algn="r">
              <a:defRPr sz="800"/>
            </a:lvl1pPr>
          </a:lstStyle>
          <a:p>
            <a:fld id="{D22DDDC6-1F08-49D0-8B2A-9E1D3DFEECC9}" type="datetimeFigureOut">
              <a:rPr lang="en-GB" smtClean="0"/>
              <a:t>31/08/2025</a:t>
            </a:fld>
            <a:endParaRPr lang="en-GB"/>
          </a:p>
        </p:txBody>
      </p:sp>
      <p:sp>
        <p:nvSpPr>
          <p:cNvPr id="4" name="Slide Image Placeholder 3"/>
          <p:cNvSpPr>
            <a:spLocks noGrp="1" noRot="1" noChangeAspect="1"/>
          </p:cNvSpPr>
          <p:nvPr>
            <p:ph type="sldImg" idx="2"/>
          </p:nvPr>
        </p:nvSpPr>
        <p:spPr>
          <a:xfrm>
            <a:off x="3003550" y="889000"/>
            <a:ext cx="3381375" cy="2395538"/>
          </a:xfrm>
          <a:prstGeom prst="rect">
            <a:avLst/>
          </a:prstGeom>
          <a:noFill/>
          <a:ln w="12700">
            <a:solidFill>
              <a:prstClr val="black"/>
            </a:solidFill>
          </a:ln>
        </p:spPr>
        <p:txBody>
          <a:bodyPr vert="horz" lIns="58412" tIns="29206" rIns="58412" bIns="29206" rtlCol="0" anchor="ctr"/>
          <a:lstStyle/>
          <a:p>
            <a:endParaRPr lang="en-GB"/>
          </a:p>
        </p:txBody>
      </p:sp>
      <p:sp>
        <p:nvSpPr>
          <p:cNvPr id="5" name="Notes Placeholder 4"/>
          <p:cNvSpPr>
            <a:spLocks noGrp="1"/>
          </p:cNvSpPr>
          <p:nvPr>
            <p:ph type="body" sz="quarter" idx="3"/>
          </p:nvPr>
        </p:nvSpPr>
        <p:spPr>
          <a:xfrm>
            <a:off x="938848" y="3418462"/>
            <a:ext cx="7510780" cy="2796731"/>
          </a:xfrm>
          <a:prstGeom prst="rect">
            <a:avLst/>
          </a:prstGeom>
        </p:spPr>
        <p:txBody>
          <a:bodyPr vert="horz" lIns="58412" tIns="29206" rIns="58412" bIns="2920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746298"/>
            <a:ext cx="4068011" cy="356178"/>
          </a:xfrm>
          <a:prstGeom prst="rect">
            <a:avLst/>
          </a:prstGeom>
        </p:spPr>
        <p:txBody>
          <a:bodyPr vert="horz" lIns="58412" tIns="29206" rIns="58412" bIns="29206" rtlCol="0" anchor="b"/>
          <a:lstStyle>
            <a:lvl1pPr algn="l">
              <a:defRPr sz="800"/>
            </a:lvl1pPr>
          </a:lstStyle>
          <a:p>
            <a:endParaRPr lang="en-GB"/>
          </a:p>
        </p:txBody>
      </p:sp>
      <p:sp>
        <p:nvSpPr>
          <p:cNvPr id="7" name="Slide Number Placeholder 6"/>
          <p:cNvSpPr>
            <a:spLocks noGrp="1"/>
          </p:cNvSpPr>
          <p:nvPr>
            <p:ph type="sldNum" sz="quarter" idx="5"/>
          </p:nvPr>
        </p:nvSpPr>
        <p:spPr>
          <a:xfrm>
            <a:off x="5317506" y="6746298"/>
            <a:ext cx="4068997" cy="356178"/>
          </a:xfrm>
          <a:prstGeom prst="rect">
            <a:avLst/>
          </a:prstGeom>
        </p:spPr>
        <p:txBody>
          <a:bodyPr vert="horz" lIns="58412" tIns="29206" rIns="58412" bIns="29206" rtlCol="0" anchor="b"/>
          <a:lstStyle>
            <a:lvl1pPr algn="r">
              <a:defRPr sz="800"/>
            </a:lvl1pPr>
          </a:lstStyle>
          <a:p>
            <a:fld id="{26DB91CF-CCD9-4A65-8745-A20E85BE7A5C}" type="slidenum">
              <a:rPr lang="en-GB" smtClean="0"/>
              <a:t>‹#›</a:t>
            </a:fld>
            <a:endParaRPr lang="en-GB"/>
          </a:p>
        </p:txBody>
      </p:sp>
    </p:spTree>
    <p:extLst>
      <p:ext uri="{BB962C8B-B14F-4D97-AF65-F5344CB8AC3E}">
        <p14:creationId xmlns:p14="http://schemas.microsoft.com/office/powerpoint/2010/main" val="354128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B91CF-CCD9-4A65-8745-A20E85BE7A5C}" type="slidenum">
              <a:rPr lang="en-GB" smtClean="0"/>
              <a:t>1</a:t>
            </a:fld>
            <a:endParaRPr lang="en-GB"/>
          </a:p>
        </p:txBody>
      </p:sp>
    </p:spTree>
    <p:extLst>
      <p:ext uri="{BB962C8B-B14F-4D97-AF65-F5344CB8AC3E}">
        <p14:creationId xmlns:p14="http://schemas.microsoft.com/office/powerpoint/2010/main" val="305703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3951" y="3316922"/>
            <a:ext cx="12851448" cy="224694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7902" y="5991860"/>
            <a:ext cx="10583545" cy="26749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755967" y="2460942"/>
            <a:ext cx="6576917"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6465" y="2460942"/>
            <a:ext cx="6576917" cy="70618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18" Type="http://schemas.openxmlformats.org/officeDocument/2006/relationships/image" Target="../media/image12.png"/><Relationship Id="rId26" Type="http://schemas.openxmlformats.org/officeDocument/2006/relationships/image" Target="../media/image20.png"/><Relationship Id="rId3" Type="http://schemas.openxmlformats.org/officeDocument/2006/relationships/slideLayout" Target="../slideLayouts/slideLayout3.xml"/><Relationship Id="rId21" Type="http://schemas.openxmlformats.org/officeDocument/2006/relationships/image" Target="../media/image15.png"/><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png"/><Relationship Id="rId25" Type="http://schemas.openxmlformats.org/officeDocument/2006/relationships/image" Target="../media/image19.png"/><Relationship Id="rId2" Type="http://schemas.openxmlformats.org/officeDocument/2006/relationships/slideLayout" Target="../slideLayouts/slideLayout2.xml"/><Relationship Id="rId16" Type="http://schemas.openxmlformats.org/officeDocument/2006/relationships/image" Target="../media/image10.png"/><Relationship Id="rId20"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24" Type="http://schemas.openxmlformats.org/officeDocument/2006/relationships/image" Target="../media/image18.png"/><Relationship Id="rId5" Type="http://schemas.openxmlformats.org/officeDocument/2006/relationships/slideLayout" Target="../slideLayouts/slideLayout5.xml"/><Relationship Id="rId15" Type="http://schemas.openxmlformats.org/officeDocument/2006/relationships/image" Target="../media/image9.png"/><Relationship Id="rId23" Type="http://schemas.openxmlformats.org/officeDocument/2006/relationships/image" Target="../media/image17.png"/><Relationship Id="rId28" Type="http://schemas.openxmlformats.org/officeDocument/2006/relationships/image" Target="../media/image22.png"/><Relationship Id="rId10" Type="http://schemas.openxmlformats.org/officeDocument/2006/relationships/image" Target="../media/image4.png"/><Relationship Id="rId19" Type="http://schemas.openxmlformats.org/officeDocument/2006/relationships/image" Target="../media/image13.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 Id="rId22" Type="http://schemas.openxmlformats.org/officeDocument/2006/relationships/image" Target="../media/image16.png"/><Relationship Id="rId27" Type="http://schemas.openxmlformats.org/officeDocument/2006/relationships/image" Target="../media/image2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6436" y="1278378"/>
            <a:ext cx="4557395" cy="5080"/>
          </a:xfrm>
          <a:custGeom>
            <a:avLst/>
            <a:gdLst/>
            <a:ahLst/>
            <a:cxnLst/>
            <a:rect l="l" t="t" r="r" b="b"/>
            <a:pathLst>
              <a:path w="4557395" h="5080">
                <a:moveTo>
                  <a:pt x="0" y="4698"/>
                </a:moveTo>
                <a:lnTo>
                  <a:pt x="4557002" y="4698"/>
                </a:lnTo>
                <a:lnTo>
                  <a:pt x="4557002" y="0"/>
                </a:lnTo>
                <a:lnTo>
                  <a:pt x="0" y="0"/>
                </a:lnTo>
                <a:lnTo>
                  <a:pt x="0" y="4698"/>
                </a:lnTo>
                <a:close/>
              </a:path>
            </a:pathLst>
          </a:custGeom>
          <a:solidFill>
            <a:srgbClr val="CACACD"/>
          </a:solidFill>
        </p:spPr>
        <p:txBody>
          <a:bodyPr wrap="square" lIns="0" tIns="0" rIns="0" bIns="0" rtlCol="0"/>
          <a:lstStyle/>
          <a:p>
            <a:endParaRPr/>
          </a:p>
        </p:txBody>
      </p:sp>
      <p:sp>
        <p:nvSpPr>
          <p:cNvPr id="17" name="bk object 17"/>
          <p:cNvSpPr/>
          <p:nvPr/>
        </p:nvSpPr>
        <p:spPr>
          <a:xfrm>
            <a:off x="456436" y="1647313"/>
            <a:ext cx="4557395" cy="3658870"/>
          </a:xfrm>
          <a:custGeom>
            <a:avLst/>
            <a:gdLst/>
            <a:ahLst/>
            <a:cxnLst/>
            <a:rect l="l" t="t" r="r" b="b"/>
            <a:pathLst>
              <a:path w="4557395" h="3658870">
                <a:moveTo>
                  <a:pt x="0" y="3658479"/>
                </a:moveTo>
                <a:lnTo>
                  <a:pt x="4557002" y="3658479"/>
                </a:lnTo>
                <a:lnTo>
                  <a:pt x="4557002" y="0"/>
                </a:lnTo>
                <a:lnTo>
                  <a:pt x="0" y="0"/>
                </a:lnTo>
                <a:lnTo>
                  <a:pt x="0" y="3658479"/>
                </a:lnTo>
                <a:close/>
              </a:path>
            </a:pathLst>
          </a:custGeom>
          <a:solidFill>
            <a:srgbClr val="CACACD"/>
          </a:solidFill>
        </p:spPr>
        <p:txBody>
          <a:bodyPr wrap="square" lIns="0" tIns="0" rIns="0" bIns="0" rtlCol="0"/>
          <a:lstStyle/>
          <a:p>
            <a:endParaRPr/>
          </a:p>
        </p:txBody>
      </p:sp>
      <p:sp>
        <p:nvSpPr>
          <p:cNvPr id="18" name="bk object 18"/>
          <p:cNvSpPr/>
          <p:nvPr/>
        </p:nvSpPr>
        <p:spPr>
          <a:xfrm>
            <a:off x="485761" y="1676776"/>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19" name="bk object 19"/>
          <p:cNvSpPr/>
          <p:nvPr/>
        </p:nvSpPr>
        <p:spPr>
          <a:xfrm>
            <a:off x="682750" y="1807713"/>
            <a:ext cx="932685" cy="169163"/>
          </a:xfrm>
          <a:prstGeom prst="rect">
            <a:avLst/>
          </a:prstGeom>
          <a:blipFill>
            <a:blip r:embed="rId7" cstate="print"/>
            <a:stretch>
              <a:fillRect/>
            </a:stretch>
          </a:blipFill>
        </p:spPr>
        <p:txBody>
          <a:bodyPr wrap="square" lIns="0" tIns="0" rIns="0" bIns="0" rtlCol="0"/>
          <a:lstStyle/>
          <a:p>
            <a:endParaRPr/>
          </a:p>
        </p:txBody>
      </p:sp>
      <p:sp>
        <p:nvSpPr>
          <p:cNvPr id="20" name="bk object 20"/>
          <p:cNvSpPr/>
          <p:nvPr/>
        </p:nvSpPr>
        <p:spPr>
          <a:xfrm>
            <a:off x="1822953" y="1707129"/>
            <a:ext cx="3183882" cy="169163"/>
          </a:xfrm>
          <a:prstGeom prst="rect">
            <a:avLst/>
          </a:prstGeom>
          <a:blipFill>
            <a:blip r:embed="rId8" cstate="print"/>
            <a:stretch>
              <a:fillRect/>
            </a:stretch>
          </a:blipFill>
        </p:spPr>
        <p:txBody>
          <a:bodyPr wrap="square" lIns="0" tIns="0" rIns="0" bIns="0" rtlCol="0"/>
          <a:lstStyle/>
          <a:p>
            <a:endParaRPr/>
          </a:p>
        </p:txBody>
      </p:sp>
      <p:sp>
        <p:nvSpPr>
          <p:cNvPr id="21" name="bk object 21"/>
          <p:cNvSpPr/>
          <p:nvPr/>
        </p:nvSpPr>
        <p:spPr>
          <a:xfrm>
            <a:off x="1822953" y="1906773"/>
            <a:ext cx="1127172" cy="169163"/>
          </a:xfrm>
          <a:prstGeom prst="rect">
            <a:avLst/>
          </a:prstGeom>
          <a:blipFill>
            <a:blip r:embed="rId9" cstate="print"/>
            <a:stretch>
              <a:fillRect/>
            </a:stretch>
          </a:blipFill>
        </p:spPr>
        <p:txBody>
          <a:bodyPr wrap="square" lIns="0" tIns="0" rIns="0" bIns="0" rtlCol="0"/>
          <a:lstStyle/>
          <a:p>
            <a:endParaRPr/>
          </a:p>
        </p:txBody>
      </p:sp>
      <p:sp>
        <p:nvSpPr>
          <p:cNvPr id="22" name="bk object 22"/>
          <p:cNvSpPr/>
          <p:nvPr/>
        </p:nvSpPr>
        <p:spPr>
          <a:xfrm>
            <a:off x="485761" y="2106797"/>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3" name="bk object 23"/>
          <p:cNvSpPr/>
          <p:nvPr/>
        </p:nvSpPr>
        <p:spPr>
          <a:xfrm>
            <a:off x="682750" y="2235956"/>
            <a:ext cx="932685" cy="169163"/>
          </a:xfrm>
          <a:prstGeom prst="rect">
            <a:avLst/>
          </a:prstGeom>
          <a:blipFill>
            <a:blip r:embed="rId10" cstate="print"/>
            <a:stretch>
              <a:fillRect/>
            </a:stretch>
          </a:blipFill>
        </p:spPr>
        <p:txBody>
          <a:bodyPr wrap="square" lIns="0" tIns="0" rIns="0" bIns="0" rtlCol="0"/>
          <a:lstStyle/>
          <a:p>
            <a:endParaRPr/>
          </a:p>
        </p:txBody>
      </p:sp>
      <p:sp>
        <p:nvSpPr>
          <p:cNvPr id="24" name="bk object 24"/>
          <p:cNvSpPr/>
          <p:nvPr/>
        </p:nvSpPr>
        <p:spPr>
          <a:xfrm>
            <a:off x="1822953" y="2235956"/>
            <a:ext cx="2691504" cy="169163"/>
          </a:xfrm>
          <a:prstGeom prst="rect">
            <a:avLst/>
          </a:prstGeom>
          <a:blipFill>
            <a:blip r:embed="rId11" cstate="print"/>
            <a:stretch>
              <a:fillRect/>
            </a:stretch>
          </a:blipFill>
        </p:spPr>
        <p:txBody>
          <a:bodyPr wrap="square" lIns="0" tIns="0" rIns="0" bIns="0" rtlCol="0"/>
          <a:lstStyle/>
          <a:p>
            <a:endParaRPr/>
          </a:p>
        </p:txBody>
      </p:sp>
      <p:sp>
        <p:nvSpPr>
          <p:cNvPr id="25" name="bk object 25"/>
          <p:cNvSpPr/>
          <p:nvPr/>
        </p:nvSpPr>
        <p:spPr>
          <a:xfrm>
            <a:off x="485761" y="2536818"/>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6" name="bk object 26"/>
          <p:cNvSpPr/>
          <p:nvPr/>
        </p:nvSpPr>
        <p:spPr>
          <a:xfrm>
            <a:off x="708658" y="2566663"/>
            <a:ext cx="914486" cy="169163"/>
          </a:xfrm>
          <a:prstGeom prst="rect">
            <a:avLst/>
          </a:prstGeom>
          <a:blipFill>
            <a:blip r:embed="rId12" cstate="print"/>
            <a:stretch>
              <a:fillRect/>
            </a:stretch>
          </a:blipFill>
        </p:spPr>
        <p:txBody>
          <a:bodyPr wrap="square" lIns="0" tIns="0" rIns="0" bIns="0" rtlCol="0"/>
          <a:lstStyle/>
          <a:p>
            <a:endParaRPr/>
          </a:p>
        </p:txBody>
      </p:sp>
      <p:sp>
        <p:nvSpPr>
          <p:cNvPr id="27" name="bk object 27"/>
          <p:cNvSpPr/>
          <p:nvPr/>
        </p:nvSpPr>
        <p:spPr>
          <a:xfrm>
            <a:off x="975357" y="2764782"/>
            <a:ext cx="358139" cy="169163"/>
          </a:xfrm>
          <a:prstGeom prst="rect">
            <a:avLst/>
          </a:prstGeom>
          <a:blipFill>
            <a:blip r:embed="rId13" cstate="print"/>
            <a:stretch>
              <a:fillRect/>
            </a:stretch>
          </a:blipFill>
        </p:spPr>
        <p:txBody>
          <a:bodyPr wrap="square" lIns="0" tIns="0" rIns="0" bIns="0" rtlCol="0"/>
          <a:lstStyle/>
          <a:p>
            <a:endParaRPr/>
          </a:p>
        </p:txBody>
      </p:sp>
      <p:sp>
        <p:nvSpPr>
          <p:cNvPr id="28" name="bk object 28"/>
          <p:cNvSpPr/>
          <p:nvPr/>
        </p:nvSpPr>
        <p:spPr>
          <a:xfrm>
            <a:off x="1822953" y="2566663"/>
            <a:ext cx="3193534" cy="169163"/>
          </a:xfrm>
          <a:prstGeom prst="rect">
            <a:avLst/>
          </a:prstGeom>
          <a:blipFill>
            <a:blip r:embed="rId14" cstate="print"/>
            <a:stretch>
              <a:fillRect/>
            </a:stretch>
          </a:blipFill>
        </p:spPr>
        <p:txBody>
          <a:bodyPr wrap="square" lIns="0" tIns="0" rIns="0" bIns="0" rtlCol="0"/>
          <a:lstStyle/>
          <a:p>
            <a:endParaRPr/>
          </a:p>
        </p:txBody>
      </p:sp>
      <p:sp>
        <p:nvSpPr>
          <p:cNvPr id="29" name="bk object 29"/>
          <p:cNvSpPr/>
          <p:nvPr/>
        </p:nvSpPr>
        <p:spPr>
          <a:xfrm>
            <a:off x="1822953" y="2764782"/>
            <a:ext cx="387704" cy="169163"/>
          </a:xfrm>
          <a:prstGeom prst="rect">
            <a:avLst/>
          </a:prstGeom>
          <a:blipFill>
            <a:blip r:embed="rId15" cstate="print"/>
            <a:stretch>
              <a:fillRect/>
            </a:stretch>
          </a:blipFill>
        </p:spPr>
        <p:txBody>
          <a:bodyPr wrap="square" lIns="0" tIns="0" rIns="0" bIns="0" rtlCol="0"/>
          <a:lstStyle/>
          <a:p>
            <a:endParaRPr/>
          </a:p>
        </p:txBody>
      </p:sp>
      <p:sp>
        <p:nvSpPr>
          <p:cNvPr id="30" name="bk object 30"/>
          <p:cNvSpPr/>
          <p:nvPr/>
        </p:nvSpPr>
        <p:spPr>
          <a:xfrm>
            <a:off x="485761" y="2966839"/>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31" name="bk object 31"/>
          <p:cNvSpPr/>
          <p:nvPr/>
        </p:nvSpPr>
        <p:spPr>
          <a:xfrm>
            <a:off x="708658" y="2996430"/>
            <a:ext cx="914486" cy="169163"/>
          </a:xfrm>
          <a:prstGeom prst="rect">
            <a:avLst/>
          </a:prstGeom>
          <a:blipFill>
            <a:blip r:embed="rId16" cstate="print"/>
            <a:stretch>
              <a:fillRect/>
            </a:stretch>
          </a:blipFill>
        </p:spPr>
        <p:txBody>
          <a:bodyPr wrap="square" lIns="0" tIns="0" rIns="0" bIns="0" rtlCol="0"/>
          <a:lstStyle/>
          <a:p>
            <a:endParaRPr/>
          </a:p>
        </p:txBody>
      </p:sp>
      <p:sp>
        <p:nvSpPr>
          <p:cNvPr id="32" name="bk object 32"/>
          <p:cNvSpPr/>
          <p:nvPr/>
        </p:nvSpPr>
        <p:spPr>
          <a:xfrm>
            <a:off x="975357" y="3194931"/>
            <a:ext cx="358139" cy="169163"/>
          </a:xfrm>
          <a:prstGeom prst="rect">
            <a:avLst/>
          </a:prstGeom>
          <a:blipFill>
            <a:blip r:embed="rId13" cstate="print"/>
            <a:stretch>
              <a:fillRect/>
            </a:stretch>
          </a:blipFill>
        </p:spPr>
        <p:txBody>
          <a:bodyPr wrap="square" lIns="0" tIns="0" rIns="0" bIns="0" rtlCol="0"/>
          <a:lstStyle/>
          <a:p>
            <a:endParaRPr/>
          </a:p>
        </p:txBody>
      </p:sp>
      <p:sp>
        <p:nvSpPr>
          <p:cNvPr id="33" name="bk object 33"/>
          <p:cNvSpPr/>
          <p:nvPr/>
        </p:nvSpPr>
        <p:spPr>
          <a:xfrm>
            <a:off x="1822953" y="3095236"/>
            <a:ext cx="2343144" cy="169417"/>
          </a:xfrm>
          <a:prstGeom prst="rect">
            <a:avLst/>
          </a:prstGeom>
          <a:blipFill>
            <a:blip r:embed="rId17" cstate="print"/>
            <a:stretch>
              <a:fillRect/>
            </a:stretch>
          </a:blipFill>
        </p:spPr>
        <p:txBody>
          <a:bodyPr wrap="square" lIns="0" tIns="0" rIns="0" bIns="0" rtlCol="0"/>
          <a:lstStyle/>
          <a:p>
            <a:endParaRPr/>
          </a:p>
        </p:txBody>
      </p:sp>
      <p:sp>
        <p:nvSpPr>
          <p:cNvPr id="34" name="bk object 34"/>
          <p:cNvSpPr/>
          <p:nvPr/>
        </p:nvSpPr>
        <p:spPr>
          <a:xfrm>
            <a:off x="485761" y="3396860"/>
            <a:ext cx="1265555" cy="619125"/>
          </a:xfrm>
          <a:custGeom>
            <a:avLst/>
            <a:gdLst/>
            <a:ahLst/>
            <a:cxnLst/>
            <a:rect l="l" t="t" r="r" b="b"/>
            <a:pathLst>
              <a:path w="1265555" h="619125">
                <a:moveTo>
                  <a:pt x="0" y="0"/>
                </a:moveTo>
                <a:lnTo>
                  <a:pt x="1265437" y="0"/>
                </a:lnTo>
                <a:lnTo>
                  <a:pt x="1265437" y="618869"/>
                </a:lnTo>
                <a:lnTo>
                  <a:pt x="0" y="618869"/>
                </a:lnTo>
                <a:lnTo>
                  <a:pt x="0" y="0"/>
                </a:lnTo>
                <a:close/>
              </a:path>
            </a:pathLst>
          </a:custGeom>
          <a:solidFill>
            <a:srgbClr val="79797B"/>
          </a:solidFill>
        </p:spPr>
        <p:txBody>
          <a:bodyPr wrap="square" lIns="0" tIns="0" rIns="0" bIns="0" rtlCol="0"/>
          <a:lstStyle/>
          <a:p>
            <a:endParaRPr/>
          </a:p>
        </p:txBody>
      </p:sp>
      <p:sp>
        <p:nvSpPr>
          <p:cNvPr id="35" name="bk object 35"/>
          <p:cNvSpPr/>
          <p:nvPr/>
        </p:nvSpPr>
        <p:spPr>
          <a:xfrm>
            <a:off x="708658" y="3522590"/>
            <a:ext cx="914486" cy="169163"/>
          </a:xfrm>
          <a:prstGeom prst="rect">
            <a:avLst/>
          </a:prstGeom>
          <a:blipFill>
            <a:blip r:embed="rId18" cstate="print"/>
            <a:stretch>
              <a:fillRect/>
            </a:stretch>
          </a:blipFill>
        </p:spPr>
        <p:txBody>
          <a:bodyPr wrap="square" lIns="0" tIns="0" rIns="0" bIns="0" rtlCol="0"/>
          <a:lstStyle/>
          <a:p>
            <a:endParaRPr/>
          </a:p>
        </p:txBody>
      </p:sp>
      <p:sp>
        <p:nvSpPr>
          <p:cNvPr id="36" name="bk object 36"/>
          <p:cNvSpPr/>
          <p:nvPr/>
        </p:nvSpPr>
        <p:spPr>
          <a:xfrm>
            <a:off x="975357" y="3720709"/>
            <a:ext cx="358139" cy="169163"/>
          </a:xfrm>
          <a:prstGeom prst="rect">
            <a:avLst/>
          </a:prstGeom>
          <a:blipFill>
            <a:blip r:embed="rId13" cstate="print"/>
            <a:stretch>
              <a:fillRect/>
            </a:stretch>
          </a:blipFill>
        </p:spPr>
        <p:txBody>
          <a:bodyPr wrap="square" lIns="0" tIns="0" rIns="0" bIns="0" rtlCol="0"/>
          <a:lstStyle/>
          <a:p>
            <a:endParaRPr/>
          </a:p>
        </p:txBody>
      </p:sp>
      <p:sp>
        <p:nvSpPr>
          <p:cNvPr id="37" name="bk object 37"/>
          <p:cNvSpPr/>
          <p:nvPr/>
        </p:nvSpPr>
        <p:spPr>
          <a:xfrm>
            <a:off x="1822953" y="3422006"/>
            <a:ext cx="3188834" cy="169163"/>
          </a:xfrm>
          <a:prstGeom prst="rect">
            <a:avLst/>
          </a:prstGeom>
          <a:blipFill>
            <a:blip r:embed="rId19" cstate="print"/>
            <a:stretch>
              <a:fillRect/>
            </a:stretch>
          </a:blipFill>
        </p:spPr>
        <p:txBody>
          <a:bodyPr wrap="square" lIns="0" tIns="0" rIns="0" bIns="0" rtlCol="0"/>
          <a:lstStyle/>
          <a:p>
            <a:endParaRPr/>
          </a:p>
        </p:txBody>
      </p:sp>
      <p:sp>
        <p:nvSpPr>
          <p:cNvPr id="38" name="bk object 38"/>
          <p:cNvSpPr/>
          <p:nvPr/>
        </p:nvSpPr>
        <p:spPr>
          <a:xfrm>
            <a:off x="1822953" y="3621650"/>
            <a:ext cx="2773927" cy="169163"/>
          </a:xfrm>
          <a:prstGeom prst="rect">
            <a:avLst/>
          </a:prstGeom>
          <a:blipFill>
            <a:blip r:embed="rId20" cstate="print"/>
            <a:stretch>
              <a:fillRect/>
            </a:stretch>
          </a:blipFill>
        </p:spPr>
        <p:txBody>
          <a:bodyPr wrap="square" lIns="0" tIns="0" rIns="0" bIns="0" rtlCol="0"/>
          <a:lstStyle/>
          <a:p>
            <a:endParaRPr/>
          </a:p>
        </p:txBody>
      </p:sp>
      <p:sp>
        <p:nvSpPr>
          <p:cNvPr id="39" name="bk object 39"/>
          <p:cNvSpPr/>
          <p:nvPr/>
        </p:nvSpPr>
        <p:spPr>
          <a:xfrm>
            <a:off x="1822953" y="3821293"/>
            <a:ext cx="501229" cy="169163"/>
          </a:xfrm>
          <a:prstGeom prst="rect">
            <a:avLst/>
          </a:prstGeom>
          <a:blipFill>
            <a:blip r:embed="rId21" cstate="print"/>
            <a:stretch>
              <a:fillRect/>
            </a:stretch>
          </a:blipFill>
        </p:spPr>
        <p:txBody>
          <a:bodyPr wrap="square" lIns="0" tIns="0" rIns="0" bIns="0" rtlCol="0"/>
          <a:lstStyle/>
          <a:p>
            <a:endParaRPr/>
          </a:p>
        </p:txBody>
      </p:sp>
      <p:sp>
        <p:nvSpPr>
          <p:cNvPr id="40" name="bk object 40"/>
          <p:cNvSpPr/>
          <p:nvPr/>
        </p:nvSpPr>
        <p:spPr>
          <a:xfrm>
            <a:off x="485761" y="4015730"/>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1" name="bk object 41"/>
          <p:cNvSpPr/>
          <p:nvPr/>
        </p:nvSpPr>
        <p:spPr>
          <a:xfrm>
            <a:off x="635506" y="4145904"/>
            <a:ext cx="1030958" cy="169163"/>
          </a:xfrm>
          <a:prstGeom prst="rect">
            <a:avLst/>
          </a:prstGeom>
          <a:blipFill>
            <a:blip r:embed="rId22" cstate="print"/>
            <a:stretch>
              <a:fillRect/>
            </a:stretch>
          </a:blipFill>
        </p:spPr>
        <p:txBody>
          <a:bodyPr wrap="square" lIns="0" tIns="0" rIns="0" bIns="0" rtlCol="0"/>
          <a:lstStyle/>
          <a:p>
            <a:endParaRPr/>
          </a:p>
        </p:txBody>
      </p:sp>
      <p:sp>
        <p:nvSpPr>
          <p:cNvPr id="42" name="bk object 42"/>
          <p:cNvSpPr/>
          <p:nvPr/>
        </p:nvSpPr>
        <p:spPr>
          <a:xfrm>
            <a:off x="1822953" y="4145904"/>
            <a:ext cx="1921759" cy="169163"/>
          </a:xfrm>
          <a:prstGeom prst="rect">
            <a:avLst/>
          </a:prstGeom>
          <a:blipFill>
            <a:blip r:embed="rId23" cstate="print"/>
            <a:stretch>
              <a:fillRect/>
            </a:stretch>
          </a:blipFill>
        </p:spPr>
        <p:txBody>
          <a:bodyPr wrap="square" lIns="0" tIns="0" rIns="0" bIns="0" rtlCol="0"/>
          <a:lstStyle/>
          <a:p>
            <a:endParaRPr/>
          </a:p>
        </p:txBody>
      </p:sp>
      <p:sp>
        <p:nvSpPr>
          <p:cNvPr id="43" name="bk object 43"/>
          <p:cNvSpPr/>
          <p:nvPr/>
        </p:nvSpPr>
        <p:spPr>
          <a:xfrm>
            <a:off x="485761" y="4445750"/>
            <a:ext cx="1265555" cy="430530"/>
          </a:xfrm>
          <a:custGeom>
            <a:avLst/>
            <a:gdLst/>
            <a:ahLst/>
            <a:cxnLst/>
            <a:rect l="l" t="t" r="r" b="b"/>
            <a:pathLst>
              <a:path w="1265555" h="430529">
                <a:moveTo>
                  <a:pt x="0" y="0"/>
                </a:moveTo>
                <a:lnTo>
                  <a:pt x="1265437" y="0"/>
                </a:lnTo>
                <a:lnTo>
                  <a:pt x="1265437" y="430021"/>
                </a:lnTo>
                <a:lnTo>
                  <a:pt x="0" y="430021"/>
                </a:lnTo>
                <a:lnTo>
                  <a:pt x="0" y="0"/>
                </a:lnTo>
                <a:close/>
              </a:path>
            </a:pathLst>
          </a:custGeom>
          <a:solidFill>
            <a:srgbClr val="79797B"/>
          </a:solidFill>
        </p:spPr>
        <p:txBody>
          <a:bodyPr wrap="square" lIns="0" tIns="0" rIns="0" bIns="0" rtlCol="0"/>
          <a:lstStyle/>
          <a:p>
            <a:endParaRPr/>
          </a:p>
        </p:txBody>
      </p:sp>
      <p:sp>
        <p:nvSpPr>
          <p:cNvPr id="44" name="bk object 44"/>
          <p:cNvSpPr/>
          <p:nvPr/>
        </p:nvSpPr>
        <p:spPr>
          <a:xfrm>
            <a:off x="975357" y="4575671"/>
            <a:ext cx="358139" cy="169163"/>
          </a:xfrm>
          <a:prstGeom prst="rect">
            <a:avLst/>
          </a:prstGeom>
          <a:blipFill>
            <a:blip r:embed="rId24" cstate="print"/>
            <a:stretch>
              <a:fillRect/>
            </a:stretch>
          </a:blipFill>
        </p:spPr>
        <p:txBody>
          <a:bodyPr wrap="square" lIns="0" tIns="0" rIns="0" bIns="0" rtlCol="0"/>
          <a:lstStyle/>
          <a:p>
            <a:endParaRPr/>
          </a:p>
        </p:txBody>
      </p:sp>
      <p:sp>
        <p:nvSpPr>
          <p:cNvPr id="45" name="bk object 45"/>
          <p:cNvSpPr/>
          <p:nvPr/>
        </p:nvSpPr>
        <p:spPr>
          <a:xfrm>
            <a:off x="1822953" y="4476611"/>
            <a:ext cx="3069582" cy="169163"/>
          </a:xfrm>
          <a:prstGeom prst="rect">
            <a:avLst/>
          </a:prstGeom>
          <a:blipFill>
            <a:blip r:embed="rId25" cstate="print"/>
            <a:stretch>
              <a:fillRect/>
            </a:stretch>
          </a:blipFill>
        </p:spPr>
        <p:txBody>
          <a:bodyPr wrap="square" lIns="0" tIns="0" rIns="0" bIns="0" rtlCol="0"/>
          <a:lstStyle/>
          <a:p>
            <a:endParaRPr/>
          </a:p>
        </p:txBody>
      </p:sp>
      <p:sp>
        <p:nvSpPr>
          <p:cNvPr id="46" name="bk object 46"/>
          <p:cNvSpPr/>
          <p:nvPr/>
        </p:nvSpPr>
        <p:spPr>
          <a:xfrm>
            <a:off x="1822953" y="4674731"/>
            <a:ext cx="1363849" cy="169163"/>
          </a:xfrm>
          <a:prstGeom prst="rect">
            <a:avLst/>
          </a:prstGeom>
          <a:blipFill>
            <a:blip r:embed="rId26" cstate="print"/>
            <a:stretch>
              <a:fillRect/>
            </a:stretch>
          </a:blipFill>
        </p:spPr>
        <p:txBody>
          <a:bodyPr wrap="square" lIns="0" tIns="0" rIns="0" bIns="0" rtlCol="0"/>
          <a:lstStyle/>
          <a:p>
            <a:endParaRPr/>
          </a:p>
        </p:txBody>
      </p:sp>
      <p:sp>
        <p:nvSpPr>
          <p:cNvPr id="47" name="bk object 47"/>
          <p:cNvSpPr/>
          <p:nvPr/>
        </p:nvSpPr>
        <p:spPr>
          <a:xfrm>
            <a:off x="485761" y="4875771"/>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8" name="bk object 48"/>
          <p:cNvSpPr/>
          <p:nvPr/>
        </p:nvSpPr>
        <p:spPr>
          <a:xfrm>
            <a:off x="975357" y="5003914"/>
            <a:ext cx="358139" cy="169163"/>
          </a:xfrm>
          <a:prstGeom prst="rect">
            <a:avLst/>
          </a:prstGeom>
          <a:blipFill>
            <a:blip r:embed="rId27" cstate="print"/>
            <a:stretch>
              <a:fillRect/>
            </a:stretch>
          </a:blipFill>
        </p:spPr>
        <p:txBody>
          <a:bodyPr wrap="square" lIns="0" tIns="0" rIns="0" bIns="0" rtlCol="0"/>
          <a:lstStyle/>
          <a:p>
            <a:endParaRPr/>
          </a:p>
        </p:txBody>
      </p:sp>
      <p:sp>
        <p:nvSpPr>
          <p:cNvPr id="49" name="bk object 49"/>
          <p:cNvSpPr/>
          <p:nvPr/>
        </p:nvSpPr>
        <p:spPr>
          <a:xfrm>
            <a:off x="1822953" y="5003914"/>
            <a:ext cx="2071872" cy="169163"/>
          </a:xfrm>
          <a:prstGeom prst="rect">
            <a:avLst/>
          </a:prstGeom>
          <a:blipFill>
            <a:blip r:embed="rId28" cstate="print"/>
            <a:stretch>
              <a:fillRect/>
            </a:stretch>
          </a:blipFill>
        </p:spPr>
        <p:txBody>
          <a:bodyPr wrap="square" lIns="0" tIns="0" rIns="0" bIns="0" rtlCol="0"/>
          <a:lstStyle/>
          <a:p>
            <a:endParaRPr/>
          </a:p>
        </p:txBody>
      </p:sp>
      <p:sp>
        <p:nvSpPr>
          <p:cNvPr id="50" name="bk object 50"/>
          <p:cNvSpPr/>
          <p:nvPr/>
        </p:nvSpPr>
        <p:spPr>
          <a:xfrm>
            <a:off x="489558"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1" name="bk object 51"/>
          <p:cNvSpPr/>
          <p:nvPr/>
        </p:nvSpPr>
        <p:spPr>
          <a:xfrm>
            <a:off x="1751833" y="1683253"/>
            <a:ext cx="0" cy="3616325"/>
          </a:xfrm>
          <a:custGeom>
            <a:avLst/>
            <a:gdLst/>
            <a:ahLst/>
            <a:cxnLst/>
            <a:rect l="l" t="t" r="r" b="b"/>
            <a:pathLst>
              <a:path h="3616325">
                <a:moveTo>
                  <a:pt x="0" y="0"/>
                </a:moveTo>
                <a:lnTo>
                  <a:pt x="0" y="3616189"/>
                </a:lnTo>
              </a:path>
            </a:pathLst>
          </a:custGeom>
          <a:ln w="7620">
            <a:solidFill>
              <a:srgbClr val="575759"/>
            </a:solidFill>
          </a:ln>
        </p:spPr>
        <p:txBody>
          <a:bodyPr wrap="square" lIns="0" tIns="0" rIns="0" bIns="0" rtlCol="0"/>
          <a:lstStyle/>
          <a:p>
            <a:endParaRPr/>
          </a:p>
        </p:txBody>
      </p:sp>
      <p:sp>
        <p:nvSpPr>
          <p:cNvPr id="52" name="bk object 52"/>
          <p:cNvSpPr/>
          <p:nvPr/>
        </p:nvSpPr>
        <p:spPr>
          <a:xfrm>
            <a:off x="5009756"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3" name="bk object 53"/>
          <p:cNvSpPr/>
          <p:nvPr/>
        </p:nvSpPr>
        <p:spPr>
          <a:xfrm>
            <a:off x="485761" y="1680586"/>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54" name="bk object 54"/>
          <p:cNvSpPr/>
          <p:nvPr/>
        </p:nvSpPr>
        <p:spPr>
          <a:xfrm>
            <a:off x="492111" y="2107432"/>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5" name="bk object 55"/>
          <p:cNvSpPr/>
          <p:nvPr/>
        </p:nvSpPr>
        <p:spPr>
          <a:xfrm>
            <a:off x="492111" y="2537453"/>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6" name="bk object 56"/>
          <p:cNvSpPr/>
          <p:nvPr/>
        </p:nvSpPr>
        <p:spPr>
          <a:xfrm>
            <a:off x="492111" y="2967474"/>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7" name="bk object 57"/>
          <p:cNvSpPr/>
          <p:nvPr/>
        </p:nvSpPr>
        <p:spPr>
          <a:xfrm>
            <a:off x="492111" y="339749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8" name="bk object 58"/>
          <p:cNvSpPr/>
          <p:nvPr/>
        </p:nvSpPr>
        <p:spPr>
          <a:xfrm>
            <a:off x="492111" y="4016364"/>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59" name="bk object 59"/>
          <p:cNvSpPr/>
          <p:nvPr/>
        </p:nvSpPr>
        <p:spPr>
          <a:xfrm>
            <a:off x="492111" y="444638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60" name="bk object 60"/>
          <p:cNvSpPr/>
          <p:nvPr/>
        </p:nvSpPr>
        <p:spPr>
          <a:xfrm>
            <a:off x="492111" y="4876406"/>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61" name="bk object 61"/>
          <p:cNvSpPr/>
          <p:nvPr/>
        </p:nvSpPr>
        <p:spPr>
          <a:xfrm>
            <a:off x="485761" y="5301982"/>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62" name="bk object 62"/>
          <p:cNvSpPr/>
          <p:nvPr/>
        </p:nvSpPr>
        <p:spPr>
          <a:xfrm>
            <a:off x="5088242" y="1278378"/>
            <a:ext cx="4810760" cy="5715"/>
          </a:xfrm>
          <a:custGeom>
            <a:avLst/>
            <a:gdLst/>
            <a:ahLst/>
            <a:cxnLst/>
            <a:rect l="l" t="t" r="r" b="b"/>
            <a:pathLst>
              <a:path w="4810759" h="5715">
                <a:moveTo>
                  <a:pt x="0" y="5206"/>
                </a:moveTo>
                <a:lnTo>
                  <a:pt x="4810366" y="5206"/>
                </a:lnTo>
                <a:lnTo>
                  <a:pt x="4810366" y="0"/>
                </a:lnTo>
                <a:lnTo>
                  <a:pt x="0" y="0"/>
                </a:lnTo>
                <a:lnTo>
                  <a:pt x="0" y="5206"/>
                </a:lnTo>
                <a:close/>
              </a:path>
            </a:pathLst>
          </a:custGeom>
          <a:solidFill>
            <a:srgbClr val="D6E9C1"/>
          </a:solidFill>
        </p:spPr>
        <p:txBody>
          <a:bodyPr wrap="square" lIns="0" tIns="0" rIns="0" bIns="0" rtlCol="0"/>
          <a:lstStyle/>
          <a:p>
            <a:endParaRPr/>
          </a:p>
        </p:txBody>
      </p:sp>
      <p:sp>
        <p:nvSpPr>
          <p:cNvPr id="63" name="bk object 63"/>
          <p:cNvSpPr/>
          <p:nvPr/>
        </p:nvSpPr>
        <p:spPr>
          <a:xfrm>
            <a:off x="5088242" y="1667251"/>
            <a:ext cx="4810760" cy="6333490"/>
          </a:xfrm>
          <a:custGeom>
            <a:avLst/>
            <a:gdLst/>
            <a:ahLst/>
            <a:cxnLst/>
            <a:rect l="l" t="t" r="r" b="b"/>
            <a:pathLst>
              <a:path w="4810759" h="6333490">
                <a:moveTo>
                  <a:pt x="0" y="6333346"/>
                </a:moveTo>
                <a:lnTo>
                  <a:pt x="4810366" y="6333346"/>
                </a:lnTo>
                <a:lnTo>
                  <a:pt x="4810366" y="0"/>
                </a:lnTo>
                <a:lnTo>
                  <a:pt x="0" y="0"/>
                </a:lnTo>
                <a:lnTo>
                  <a:pt x="0" y="6333346"/>
                </a:lnTo>
                <a:close/>
              </a:path>
            </a:pathLst>
          </a:custGeom>
          <a:solidFill>
            <a:srgbClr val="D6E9C1"/>
          </a:solidFill>
        </p:spPr>
        <p:txBody>
          <a:bodyPr wrap="square" lIns="0" tIns="0" rIns="0" bIns="0" rtlCol="0"/>
          <a:lstStyle/>
          <a:p>
            <a:endParaRPr/>
          </a:p>
        </p:txBody>
      </p:sp>
      <p:sp>
        <p:nvSpPr>
          <p:cNvPr id="64" name="bk object 64"/>
          <p:cNvSpPr/>
          <p:nvPr/>
        </p:nvSpPr>
        <p:spPr>
          <a:xfrm>
            <a:off x="5154917" y="1713987"/>
            <a:ext cx="1428115" cy="614680"/>
          </a:xfrm>
          <a:custGeom>
            <a:avLst/>
            <a:gdLst/>
            <a:ahLst/>
            <a:cxnLst/>
            <a:rect l="l" t="t" r="r" b="b"/>
            <a:pathLst>
              <a:path w="1428115" h="614680">
                <a:moveTo>
                  <a:pt x="0" y="0"/>
                </a:moveTo>
                <a:lnTo>
                  <a:pt x="1427857" y="0"/>
                </a:lnTo>
                <a:lnTo>
                  <a:pt x="1427857" y="614678"/>
                </a:lnTo>
                <a:lnTo>
                  <a:pt x="0" y="614678"/>
                </a:lnTo>
                <a:lnTo>
                  <a:pt x="0" y="0"/>
                </a:lnTo>
                <a:close/>
              </a:path>
            </a:pathLst>
          </a:custGeom>
          <a:solidFill>
            <a:srgbClr val="8ECA54"/>
          </a:solidFill>
        </p:spPr>
        <p:txBody>
          <a:bodyPr wrap="square" lIns="0" tIns="0" rIns="0" bIns="0" rtlCol="0"/>
          <a:lstStyle/>
          <a:p>
            <a:endParaRPr/>
          </a:p>
        </p:txBody>
      </p:sp>
      <p:sp>
        <p:nvSpPr>
          <p:cNvPr id="2" name="Holder 2"/>
          <p:cNvSpPr>
            <a:spLocks noGrp="1"/>
          </p:cNvSpPr>
          <p:nvPr>
            <p:ph type="title"/>
          </p:nvPr>
        </p:nvSpPr>
        <p:spPr>
          <a:xfrm>
            <a:off x="755967" y="427990"/>
            <a:ext cx="13607415" cy="17119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755967" y="2460942"/>
            <a:ext cx="13607415"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0579" y="9950768"/>
            <a:ext cx="4838192" cy="53498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5967" y="9950768"/>
            <a:ext cx="3477450" cy="53498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6" name="Holder 6"/>
          <p:cNvSpPr>
            <a:spLocks noGrp="1"/>
          </p:cNvSpPr>
          <p:nvPr>
            <p:ph type="sldNum" sz="quarter" idx="7"/>
          </p:nvPr>
        </p:nvSpPr>
        <p:spPr>
          <a:xfrm>
            <a:off x="10885932" y="9950768"/>
            <a:ext cx="3477450" cy="53498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6.png"/><Relationship Id="rId5" Type="http://schemas.openxmlformats.org/officeDocument/2006/relationships/image" Target="../media/image25.jpe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164">
            <a:extLst>
              <a:ext uri="{FF2B5EF4-FFF2-40B4-BE49-F238E27FC236}">
                <a16:creationId xmlns:a16="http://schemas.microsoft.com/office/drawing/2014/main" id="{3F50271A-8274-41D5-8DB7-DA80E3456313}"/>
              </a:ext>
            </a:extLst>
          </p:cNvPr>
          <p:cNvSpPr/>
          <p:nvPr/>
        </p:nvSpPr>
        <p:spPr>
          <a:xfrm>
            <a:off x="88900" y="113221"/>
            <a:ext cx="14935200" cy="773455"/>
          </a:xfrm>
          <a:prstGeom prst="rect">
            <a:avLst/>
          </a:prstGeom>
          <a:blipFill dpi="0" rotWithShape="1">
            <a:blip r:embed="rId3"/>
            <a:srcRect/>
            <a:stretch>
              <a:fillRect/>
            </a:stretch>
          </a:blipFill>
        </p:spPr>
        <p:txBody>
          <a:bodyPr wrap="square" lIns="0" tIns="0" rIns="0" bIns="0" rtlCol="0"/>
          <a:lstStyle/>
          <a:p>
            <a:endParaRPr dirty="0"/>
          </a:p>
        </p:txBody>
      </p:sp>
      <p:sp>
        <p:nvSpPr>
          <p:cNvPr id="45" name="object 179">
            <a:extLst>
              <a:ext uri="{FF2B5EF4-FFF2-40B4-BE49-F238E27FC236}">
                <a16:creationId xmlns:a16="http://schemas.microsoft.com/office/drawing/2014/main" id="{D7DB705F-55F1-4B20-943C-EE84E6492A6F}"/>
              </a:ext>
            </a:extLst>
          </p:cNvPr>
          <p:cNvSpPr/>
          <p:nvPr/>
        </p:nvSpPr>
        <p:spPr>
          <a:xfrm>
            <a:off x="543138" y="1332222"/>
            <a:ext cx="920620" cy="274319"/>
          </a:xfrm>
          <a:prstGeom prst="rect">
            <a:avLst/>
          </a:prstGeom>
          <a:blipFill>
            <a:blip r:embed="rId4" cstate="print"/>
            <a:stretch>
              <a:fillRect/>
            </a:stretch>
          </a:blipFill>
        </p:spPr>
        <p:txBody>
          <a:bodyPr wrap="square" lIns="0" tIns="0" rIns="0" bIns="0" rtlCol="0"/>
          <a:lstStyle/>
          <a:p>
            <a:endParaRPr/>
          </a:p>
        </p:txBody>
      </p:sp>
      <p:sp>
        <p:nvSpPr>
          <p:cNvPr id="48" name="TextBox 47">
            <a:extLst>
              <a:ext uri="{FF2B5EF4-FFF2-40B4-BE49-F238E27FC236}">
                <a16:creationId xmlns:a16="http://schemas.microsoft.com/office/drawing/2014/main" id="{AE22F20B-4225-4819-B59E-D863EA6387F2}"/>
              </a:ext>
            </a:extLst>
          </p:cNvPr>
          <p:cNvSpPr txBox="1"/>
          <p:nvPr/>
        </p:nvSpPr>
        <p:spPr>
          <a:xfrm>
            <a:off x="456436" y="240933"/>
            <a:ext cx="9389017" cy="461665"/>
          </a:xfrm>
          <a:prstGeom prst="rect">
            <a:avLst/>
          </a:prstGeom>
          <a:noFill/>
        </p:spPr>
        <p:txBody>
          <a:bodyPr wrap="square" rtlCol="0">
            <a:spAutoFit/>
          </a:bodyPr>
          <a:lstStyle/>
          <a:p>
            <a:r>
              <a:rPr lang="en-GB" sz="2400" b="1" dirty="0">
                <a:solidFill>
                  <a:schemeClr val="bg1"/>
                </a:solidFill>
              </a:rPr>
              <a:t>Year 9 History: The Rise of Extremism in Germany</a:t>
            </a:r>
          </a:p>
        </p:txBody>
      </p:sp>
      <p:graphicFrame>
        <p:nvGraphicFramePr>
          <p:cNvPr id="61" name="Table 198">
            <a:extLst>
              <a:ext uri="{FF2B5EF4-FFF2-40B4-BE49-F238E27FC236}">
                <a16:creationId xmlns:a16="http://schemas.microsoft.com/office/drawing/2014/main" id="{8077BFA4-D4AF-4E10-8E24-965E32BBCC74}"/>
              </a:ext>
            </a:extLst>
          </p:cNvPr>
          <p:cNvGraphicFramePr>
            <a:graphicFrameLocks noGrp="1"/>
          </p:cNvGraphicFramePr>
          <p:nvPr>
            <p:extLst>
              <p:ext uri="{D42A27DB-BD31-4B8C-83A1-F6EECF244321}">
                <p14:modId xmlns:p14="http://schemas.microsoft.com/office/powerpoint/2010/main" val="1301246672"/>
              </p:ext>
            </p:extLst>
          </p:nvPr>
        </p:nvGraphicFramePr>
        <p:xfrm>
          <a:off x="9262772" y="1318049"/>
          <a:ext cx="5227928" cy="10111408"/>
        </p:xfrm>
        <a:graphic>
          <a:graphicData uri="http://schemas.openxmlformats.org/drawingml/2006/table">
            <a:tbl>
              <a:tblPr firstRow="1" bandRow="1">
                <a:tableStyleId>{5C22544A-7EE6-4342-B048-85BDC9FD1C3A}</a:tableStyleId>
              </a:tblPr>
              <a:tblGrid>
                <a:gridCol w="1032066">
                  <a:extLst>
                    <a:ext uri="{9D8B030D-6E8A-4147-A177-3AD203B41FA5}">
                      <a16:colId xmlns:a16="http://schemas.microsoft.com/office/drawing/2014/main" val="3038741688"/>
                    </a:ext>
                  </a:extLst>
                </a:gridCol>
                <a:gridCol w="4195862">
                  <a:extLst>
                    <a:ext uri="{9D8B030D-6E8A-4147-A177-3AD203B41FA5}">
                      <a16:colId xmlns:a16="http://schemas.microsoft.com/office/drawing/2014/main" val="2887824292"/>
                    </a:ext>
                  </a:extLst>
                </a:gridCol>
              </a:tblGrid>
              <a:tr h="2537078">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a:solidFill>
                            <a:schemeClr val="tx1"/>
                          </a:solidFill>
                        </a:rPr>
                        <a:t>Voting</a:t>
                      </a:r>
                      <a:r>
                        <a:rPr lang="en-GB" sz="1400" b="1" baseline="0" dirty="0">
                          <a:solidFill>
                            <a:schemeClr val="tx1"/>
                          </a:solidFill>
                        </a:rPr>
                        <a:t> for Hitler</a:t>
                      </a:r>
                      <a:endParaRPr lang="en-GB"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400" b="0" dirty="0">
                          <a:solidFill>
                            <a:schemeClr val="tx1"/>
                          </a:solidFill>
                        </a:rPr>
                        <a:t>At the end of WW1  Germany were forced to sign the Treaty of Versailles ,</a:t>
                      </a:r>
                      <a:r>
                        <a:rPr lang="en-GB" sz="1400" b="0" baseline="0" dirty="0">
                          <a:solidFill>
                            <a:schemeClr val="tx1"/>
                          </a:solidFill>
                        </a:rPr>
                        <a:t> which  blamed Germany for the war, lose land and have to pay back a lot of reparations.  This made the German people very angry and Hitler used this resentment to gain votes by promising to overturn the treaty .He also promised to </a:t>
                      </a:r>
                    </a:p>
                    <a:p>
                      <a:pPr marL="171450" indent="-171450">
                        <a:buFont typeface="Arial" panose="020B0604020202020204" pitchFamily="34" charset="0"/>
                        <a:buChar char="•"/>
                      </a:pPr>
                      <a:r>
                        <a:rPr lang="en-GB" sz="1400" b="0" baseline="0" dirty="0">
                          <a:solidFill>
                            <a:schemeClr val="tx1"/>
                          </a:solidFill>
                        </a:rPr>
                        <a:t>End communism</a:t>
                      </a:r>
                    </a:p>
                    <a:p>
                      <a:pPr marL="171450" indent="-171450">
                        <a:buFont typeface="Arial" panose="020B0604020202020204" pitchFamily="34" charset="0"/>
                        <a:buChar char="•"/>
                      </a:pPr>
                      <a:r>
                        <a:rPr lang="en-GB" sz="1400" b="0" baseline="0" dirty="0">
                          <a:solidFill>
                            <a:schemeClr val="tx1"/>
                          </a:solidFill>
                        </a:rPr>
                        <a:t>Reunite German speakers</a:t>
                      </a:r>
                    </a:p>
                    <a:p>
                      <a:pPr marL="171450" indent="-171450">
                        <a:buFont typeface="Arial" panose="020B0604020202020204" pitchFamily="34" charset="0"/>
                        <a:buChar char="•"/>
                      </a:pPr>
                      <a:r>
                        <a:rPr lang="en-GB" sz="1400" b="0" baseline="0" dirty="0">
                          <a:solidFill>
                            <a:schemeClr val="tx1"/>
                          </a:solidFill>
                        </a:rPr>
                        <a:t>Create Living space in the east (Lebensraum)</a:t>
                      </a:r>
                    </a:p>
                    <a:p>
                      <a:pPr marL="0" indent="0">
                        <a:buFont typeface="Arial" panose="020B0604020202020204" pitchFamily="34" charset="0"/>
                        <a:buNone/>
                      </a:pPr>
                      <a:r>
                        <a:rPr lang="en-GB" sz="1400" b="0" baseline="0" dirty="0">
                          <a:solidFill>
                            <a:schemeClr val="tx1"/>
                          </a:solidFill>
                        </a:rPr>
                        <a:t>He also blamed Jews and Communists for the economic problems Germany was facing and promised to deliver ‘work and bread’</a:t>
                      </a:r>
                    </a:p>
                    <a:p>
                      <a:pPr marL="0" indent="0">
                        <a:buFont typeface="Arial" panose="020B0604020202020204" pitchFamily="34" charset="0"/>
                        <a:buNone/>
                      </a:pPr>
                      <a:endParaRPr lang="en-GB" sz="14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06210839"/>
                  </a:ext>
                </a:extLst>
              </a:tr>
              <a:tr h="954544">
                <a:tc>
                  <a:txBody>
                    <a:bodyPr/>
                    <a:lstStyle/>
                    <a:p>
                      <a:pPr marL="0" indent="0">
                        <a:buFont typeface="Arial" panose="020B0604020202020204" pitchFamily="34" charset="0"/>
                        <a:buNone/>
                      </a:pPr>
                      <a:r>
                        <a:rPr lang="en-GB" sz="1400" b="1" dirty="0">
                          <a:solidFill>
                            <a:schemeClr val="tx1"/>
                          </a:solidFill>
                        </a:rPr>
                        <a:t>Women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400" dirty="0">
                          <a:solidFill>
                            <a:schemeClr val="tx1"/>
                          </a:solidFill>
                        </a:rPr>
                        <a:t>Under</a:t>
                      </a:r>
                      <a:r>
                        <a:rPr lang="en-GB" sz="1400" baseline="0" dirty="0">
                          <a:solidFill>
                            <a:schemeClr val="tx1"/>
                          </a:solidFill>
                        </a:rPr>
                        <a:t> the Weimer Republic, women had may rights and freedoms. When Hitler came to power this changed as he believed that they should perform a more ‘traditional’ role.  He introduced </a:t>
                      </a:r>
                      <a:r>
                        <a:rPr lang="en-GB" sz="1400" baseline="0" dirty="0" err="1">
                          <a:solidFill>
                            <a:schemeClr val="tx1"/>
                          </a:solidFill>
                        </a:rPr>
                        <a:t>Kinde</a:t>
                      </a:r>
                      <a:r>
                        <a:rPr lang="en-GB" sz="1400" baseline="0" dirty="0">
                          <a:solidFill>
                            <a:schemeClr val="tx1"/>
                          </a:solidFill>
                        </a:rPr>
                        <a:t>, </a:t>
                      </a:r>
                      <a:r>
                        <a:rPr lang="en-GB" sz="1400" baseline="0" dirty="0" err="1">
                          <a:solidFill>
                            <a:schemeClr val="tx1"/>
                          </a:solidFill>
                        </a:rPr>
                        <a:t>kirche</a:t>
                      </a:r>
                      <a:r>
                        <a:rPr lang="en-GB" sz="1400" baseline="0" dirty="0">
                          <a:solidFill>
                            <a:schemeClr val="tx1"/>
                          </a:solidFill>
                        </a:rPr>
                        <a:t>, </a:t>
                      </a:r>
                      <a:r>
                        <a:rPr lang="en-GB" sz="1400" baseline="0" dirty="0" err="1">
                          <a:solidFill>
                            <a:schemeClr val="tx1"/>
                          </a:solidFill>
                        </a:rPr>
                        <a:t>kuche</a:t>
                      </a:r>
                      <a:r>
                        <a:rPr lang="en-GB" sz="1400" baseline="0" dirty="0">
                          <a:solidFill>
                            <a:schemeClr val="tx1"/>
                          </a:solidFill>
                        </a:rPr>
                        <a:t> to encourage women to focus on family life.  Propaganda was used to indoctrinate women that this was the only possible lifestyle choice.  The Mother Cross was awarded to women who were successful at producing a large number of children.</a:t>
                      </a:r>
                      <a:endParaRPr lang="en-GB"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01464839"/>
                  </a:ext>
                </a:extLst>
              </a:tr>
              <a:tr h="1273386">
                <a:tc>
                  <a:txBody>
                    <a:bodyPr/>
                    <a:lstStyle/>
                    <a:p>
                      <a:pPr marL="0" marR="0" lvl="0" indent="0"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lang="en-GB" sz="1400" b="1" dirty="0">
                          <a:solidFill>
                            <a:schemeClr val="tx1"/>
                          </a:solidFill>
                        </a:rPr>
                        <a:t>Children</a:t>
                      </a:r>
                    </a:p>
                    <a:p>
                      <a:pPr marL="0" indent="0">
                        <a:buFont typeface="Wingdings" panose="05000000000000000000" pitchFamily="2" charset="2"/>
                        <a:buNone/>
                      </a:pPr>
                      <a:endParaRPr lang="en-GB" sz="14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400" dirty="0">
                          <a:solidFill>
                            <a:schemeClr val="tx1"/>
                          </a:solidFill>
                        </a:rPr>
                        <a:t>The next</a:t>
                      </a:r>
                      <a:r>
                        <a:rPr lang="en-GB" sz="1400" baseline="0" dirty="0">
                          <a:solidFill>
                            <a:schemeClr val="tx1"/>
                          </a:solidFill>
                        </a:rPr>
                        <a:t> generation of Nazis had to be indoctrinated from an early age , so education focussed on racial purity and ensuring the thousand year Reich.  The Nazis used the school curriculum and youth groups like Hitler Youth to control children.</a:t>
                      </a:r>
                      <a:endParaRPr lang="en-GB"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21235616"/>
                  </a:ext>
                </a:extLst>
              </a:tr>
              <a:tr h="679696">
                <a:tc>
                  <a:txBody>
                    <a:bodyPr/>
                    <a:lstStyle/>
                    <a:p>
                      <a:pPr marL="0" indent="0">
                        <a:buFont typeface="Arial" panose="020B0604020202020204" pitchFamily="34" charset="0"/>
                        <a:buNone/>
                      </a:pPr>
                      <a:r>
                        <a:rPr lang="en-GB" sz="1400" b="1" dirty="0">
                          <a:solidFill>
                            <a:schemeClr val="tx1"/>
                          </a:solidFill>
                        </a:rPr>
                        <a:t>Control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400" dirty="0">
                          <a:solidFill>
                            <a:schemeClr val="tx1"/>
                          </a:solidFill>
                        </a:rPr>
                        <a:t>Hitler used propaganda, censorship and the police state to ensure he remained in control of Nazi Germany.</a:t>
                      </a:r>
                      <a:r>
                        <a:rPr lang="en-GB" sz="1400" baseline="0" dirty="0">
                          <a:solidFill>
                            <a:schemeClr val="tx1"/>
                          </a:solidFill>
                        </a:rPr>
                        <a:t>  Organisations such as The Gestapo and SS led to an atmosphere of fear and led to German=an people following orders.  Those who did speak out found themselves executed or put in concentration camps.  This use of fear was supported by the law, for example in 1933 there were 3 crimes punishable by death, by 1943 this had increased to 46.</a:t>
                      </a:r>
                      <a:endParaRPr lang="en-GB"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93799813"/>
                  </a:ext>
                </a:extLst>
              </a:tr>
              <a:tr h="590150">
                <a:tc>
                  <a:txBody>
                    <a:bodyPr/>
                    <a:lstStyle/>
                    <a:p>
                      <a:pPr marL="0" indent="0">
                        <a:buFont typeface="Arial" panose="020B0604020202020204" pitchFamily="34" charset="0"/>
                        <a:buNone/>
                      </a:pPr>
                      <a:endParaRPr lang="en-GB" sz="14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96856200"/>
                  </a:ext>
                </a:extLst>
              </a:tr>
              <a:tr h="679696">
                <a:tc>
                  <a:txBody>
                    <a:bodyPr/>
                    <a:lstStyle/>
                    <a:p>
                      <a:pPr marL="0" indent="0">
                        <a:buFont typeface="Arial" panose="020B0604020202020204" pitchFamily="34" charset="0"/>
                        <a:buNone/>
                      </a:pPr>
                      <a:endParaRPr lang="en-GB" sz="14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42862090"/>
                  </a:ext>
                </a:extLst>
              </a:tr>
              <a:tr h="679696">
                <a:tc>
                  <a:txBody>
                    <a:bodyPr/>
                    <a:lstStyle/>
                    <a:p>
                      <a:pPr marL="0" indent="0">
                        <a:buFont typeface="Arial" panose="020B0604020202020204" pitchFamily="34" charset="0"/>
                        <a:buNone/>
                      </a:pPr>
                      <a:endParaRPr lang="en-GB" sz="14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97904179"/>
                  </a:ext>
                </a:extLst>
              </a:tr>
            </a:tbl>
          </a:graphicData>
        </a:graphic>
      </p:graphicFrame>
      <p:graphicFrame>
        <p:nvGraphicFramePr>
          <p:cNvPr id="16" name="Table 7">
            <a:extLst>
              <a:ext uri="{FF2B5EF4-FFF2-40B4-BE49-F238E27FC236}">
                <a16:creationId xmlns:a16="http://schemas.microsoft.com/office/drawing/2014/main" id="{08FF9AFB-3FE4-4D9A-9CFA-13908437EF6E}"/>
              </a:ext>
            </a:extLst>
          </p:cNvPr>
          <p:cNvGraphicFramePr>
            <a:graphicFrameLocks noGrp="1"/>
          </p:cNvGraphicFramePr>
          <p:nvPr>
            <p:extLst>
              <p:ext uri="{D42A27DB-BD31-4B8C-83A1-F6EECF244321}">
                <p14:modId xmlns:p14="http://schemas.microsoft.com/office/powerpoint/2010/main" val="2897501833"/>
              </p:ext>
            </p:extLst>
          </p:nvPr>
        </p:nvGraphicFramePr>
        <p:xfrm>
          <a:off x="52784" y="1480810"/>
          <a:ext cx="3332800" cy="6593840"/>
        </p:xfrm>
        <a:graphic>
          <a:graphicData uri="http://schemas.openxmlformats.org/drawingml/2006/table">
            <a:tbl>
              <a:tblPr firstRow="1" bandRow="1">
                <a:tableStyleId>{5C22544A-7EE6-4342-B048-85BDC9FD1C3A}</a:tableStyleId>
              </a:tblPr>
              <a:tblGrid>
                <a:gridCol w="896621">
                  <a:extLst>
                    <a:ext uri="{9D8B030D-6E8A-4147-A177-3AD203B41FA5}">
                      <a16:colId xmlns:a16="http://schemas.microsoft.com/office/drawing/2014/main" val="3638484247"/>
                    </a:ext>
                  </a:extLst>
                </a:gridCol>
                <a:gridCol w="2436179">
                  <a:extLst>
                    <a:ext uri="{9D8B030D-6E8A-4147-A177-3AD203B41FA5}">
                      <a16:colId xmlns:a16="http://schemas.microsoft.com/office/drawing/2014/main" val="410470528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ysClr val="windowText" lastClr="000000"/>
                          </a:solidFill>
                        </a:rPr>
                        <a:t>Adolf Hitler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ysClr val="windowText" lastClr="000000"/>
                          </a:solidFill>
                        </a:rPr>
                        <a:t>Joseph </a:t>
                      </a:r>
                      <a:r>
                        <a:rPr lang="en-GB" sz="1400" b="0" dirty="0" err="1">
                          <a:solidFill>
                            <a:sysClr val="windowText" lastClr="000000"/>
                          </a:solidFill>
                        </a:rPr>
                        <a:t>Gobbels</a:t>
                      </a: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ysClr val="windowText" lastClr="000000"/>
                          </a:solidFill>
                        </a:rPr>
                        <a:t>Hermann Goering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ysClr val="windowText" lastClr="00000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ysClr val="windowText" lastClr="000000"/>
                          </a:solidFill>
                        </a:rPr>
                        <a:t>Heinrich Himmler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ysClr val="windowText" lastClr="000000"/>
                          </a:solidFill>
                        </a:rPr>
                        <a:t>Joseph</a:t>
                      </a:r>
                      <a:r>
                        <a:rPr lang="en-GB" sz="1400" b="0" baseline="0" dirty="0">
                          <a:solidFill>
                            <a:sysClr val="windowText" lastClr="000000"/>
                          </a:solidFill>
                        </a:rPr>
                        <a:t> Stalin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baseline="0" dirty="0">
                          <a:solidFill>
                            <a:sysClr val="windowText" lastClr="000000"/>
                          </a:solidFill>
                        </a:rPr>
                        <a:t>Benito Mussolini</a:t>
                      </a:r>
                      <a:endParaRPr lang="en-GB" sz="1400" b="0" dirty="0">
                        <a:solidFill>
                          <a:sysClr val="windowText" lastClr="000000"/>
                        </a:solidFill>
                      </a:endParaRPr>
                    </a:p>
                  </a:txBody>
                  <a:tcPr>
                    <a:noFill/>
                  </a:tcPr>
                </a:tc>
                <a:tc>
                  <a:txBody>
                    <a:bodyPr/>
                    <a:lstStyle/>
                    <a:p>
                      <a:r>
                        <a:rPr lang="en-GB" sz="1400" b="1" baseline="0" dirty="0">
                          <a:solidFill>
                            <a:schemeClr val="tx1"/>
                          </a:solidFill>
                        </a:rPr>
                        <a:t>Leader of the Nazi party and </a:t>
                      </a:r>
                    </a:p>
                    <a:p>
                      <a:r>
                        <a:rPr lang="en-GB" sz="1400" b="1" baseline="0" dirty="0">
                          <a:solidFill>
                            <a:schemeClr val="tx1"/>
                          </a:solidFill>
                        </a:rPr>
                        <a:t>fascist dictator from 1934-45.  During his leadership he initiated WW2 through his invasion of Poland.</a:t>
                      </a:r>
                    </a:p>
                    <a:p>
                      <a:endParaRPr lang="en-GB" sz="1400" b="1" baseline="0" dirty="0">
                        <a:solidFill>
                          <a:schemeClr val="tx1"/>
                        </a:solidFill>
                      </a:endParaRPr>
                    </a:p>
                    <a:p>
                      <a:r>
                        <a:rPr lang="en-GB" sz="1400" b="1" baseline="0" dirty="0">
                          <a:solidFill>
                            <a:schemeClr val="tx1"/>
                          </a:solidFill>
                        </a:rPr>
                        <a:t>Minister for propaganda in Nazi Germany. One of Hitler’s closest advisors known for his public speaking and Anti-Semitism</a:t>
                      </a:r>
                    </a:p>
                    <a:p>
                      <a:endParaRPr lang="en-GB" sz="1400" b="1" baseline="0" dirty="0">
                        <a:solidFill>
                          <a:schemeClr val="tx1"/>
                        </a:solidFill>
                      </a:endParaRPr>
                    </a:p>
                    <a:p>
                      <a:r>
                        <a:rPr lang="en-GB" sz="1400" b="1" baseline="0" dirty="0">
                          <a:solidFill>
                            <a:schemeClr val="tx1"/>
                          </a:solidFill>
                        </a:rPr>
                        <a:t>Leading Nazi official and head of the German </a:t>
                      </a:r>
                      <a:r>
                        <a:rPr lang="en-GB" sz="1400" b="1" baseline="0" dirty="0" err="1">
                          <a:solidFill>
                            <a:schemeClr val="tx1"/>
                          </a:solidFill>
                        </a:rPr>
                        <a:t>Airforce</a:t>
                      </a:r>
                      <a:r>
                        <a:rPr lang="en-GB" sz="1400" b="1" baseline="0" dirty="0">
                          <a:solidFill>
                            <a:schemeClr val="tx1"/>
                          </a:solidFill>
                        </a:rPr>
                        <a:t> during WW2.</a:t>
                      </a:r>
                    </a:p>
                    <a:p>
                      <a:endParaRPr lang="en-GB" sz="1400" b="1" baseline="0" dirty="0">
                        <a:solidFill>
                          <a:schemeClr val="tx1"/>
                        </a:solidFill>
                      </a:endParaRPr>
                    </a:p>
                    <a:p>
                      <a:r>
                        <a:rPr lang="en-GB" sz="1400" b="1" baseline="0" dirty="0">
                          <a:solidFill>
                            <a:schemeClr val="tx1"/>
                          </a:solidFill>
                        </a:rPr>
                        <a:t>Leading member of the Nazi party and responsible for the Gestapo.  He was one of the main architects of the Holocaust </a:t>
                      </a:r>
                    </a:p>
                    <a:p>
                      <a:endParaRPr lang="en-GB" sz="1400" b="1" baseline="0" dirty="0">
                        <a:solidFill>
                          <a:schemeClr val="tx1"/>
                        </a:solidFill>
                      </a:endParaRPr>
                    </a:p>
                    <a:p>
                      <a:r>
                        <a:rPr lang="en-GB" sz="1400" b="1" dirty="0">
                          <a:solidFill>
                            <a:schemeClr val="tx1"/>
                          </a:solidFill>
                        </a:rPr>
                        <a:t>Leader of the Soviet Union from 1924</a:t>
                      </a:r>
                      <a:r>
                        <a:rPr lang="en-GB" sz="1400" b="1" baseline="0" dirty="0">
                          <a:solidFill>
                            <a:schemeClr val="tx1"/>
                          </a:solidFill>
                        </a:rPr>
                        <a:t>-53.  </a:t>
                      </a:r>
                    </a:p>
                    <a:p>
                      <a:endParaRPr lang="en-GB" sz="1400" b="1" baseline="0" dirty="0">
                        <a:solidFill>
                          <a:schemeClr val="tx1"/>
                        </a:solidFill>
                      </a:endParaRPr>
                    </a:p>
                    <a:p>
                      <a:r>
                        <a:rPr lang="en-GB" sz="1400" b="1" baseline="0" dirty="0">
                          <a:solidFill>
                            <a:schemeClr val="tx1"/>
                          </a:solidFill>
                        </a:rPr>
                        <a:t>Founder of Fascism and leader of Italy 1922 - 43</a:t>
                      </a:r>
                      <a:endParaRPr lang="en-GB" sz="1400" b="1" dirty="0">
                        <a:solidFill>
                          <a:schemeClr val="tx1"/>
                        </a:solidFill>
                      </a:endParaRPr>
                    </a:p>
                  </a:txBody>
                  <a:tcPr>
                    <a:noFill/>
                  </a:tcPr>
                </a:tc>
                <a:extLst>
                  <a:ext uri="{0D108BD9-81ED-4DB2-BD59-A6C34878D82A}">
                    <a16:rowId xmlns:a16="http://schemas.microsoft.com/office/drawing/2014/main" val="30802359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ysClr val="windowText" lastClr="000000"/>
                        </a:solidFill>
                      </a:endParaRPr>
                    </a:p>
                  </a:txBody>
                  <a:tcPr>
                    <a:noFill/>
                  </a:tcPr>
                </a:tc>
                <a:tc>
                  <a:txBody>
                    <a:bodyPr/>
                    <a:lstStyle/>
                    <a:p>
                      <a:endParaRPr lang="en-GB" sz="1200" i="0" dirty="0"/>
                    </a:p>
                  </a:txBody>
                  <a:tcPr>
                    <a:noFill/>
                  </a:tcPr>
                </a:tc>
                <a:extLst>
                  <a:ext uri="{0D108BD9-81ED-4DB2-BD59-A6C34878D82A}">
                    <a16:rowId xmlns:a16="http://schemas.microsoft.com/office/drawing/2014/main" val="20356180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ysClr val="windowText" lastClr="000000"/>
                        </a:solidFill>
                      </a:endParaRPr>
                    </a:p>
                  </a:txBody>
                  <a:tcP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200" b="1" dirty="0">
                        <a:solidFill>
                          <a:schemeClr val="tx1"/>
                        </a:solidFill>
                      </a:endParaRPr>
                    </a:p>
                  </a:txBody>
                  <a:tcPr>
                    <a:noFill/>
                  </a:tcPr>
                </a:tc>
                <a:extLst>
                  <a:ext uri="{0D108BD9-81ED-4DB2-BD59-A6C34878D82A}">
                    <a16:rowId xmlns:a16="http://schemas.microsoft.com/office/drawing/2014/main" val="1515219829"/>
                  </a:ext>
                </a:extLst>
              </a:tr>
            </a:tbl>
          </a:graphicData>
        </a:graphic>
      </p:graphicFrame>
      <p:sp>
        <p:nvSpPr>
          <p:cNvPr id="20" name="Rectangle 19">
            <a:extLst>
              <a:ext uri="{FF2B5EF4-FFF2-40B4-BE49-F238E27FC236}">
                <a16:creationId xmlns:a16="http://schemas.microsoft.com/office/drawing/2014/main" id="{930257F4-CFA6-499A-A0D0-C608B4910EFC}"/>
              </a:ext>
            </a:extLst>
          </p:cNvPr>
          <p:cNvSpPr/>
          <p:nvPr/>
        </p:nvSpPr>
        <p:spPr>
          <a:xfrm flipH="1">
            <a:off x="880708" y="1379736"/>
            <a:ext cx="45719" cy="638082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1" name="Table 196">
            <a:extLst>
              <a:ext uri="{FF2B5EF4-FFF2-40B4-BE49-F238E27FC236}">
                <a16:creationId xmlns:a16="http://schemas.microsoft.com/office/drawing/2014/main" id="{21CF824F-305C-4230-834A-3F28A93905CA}"/>
              </a:ext>
            </a:extLst>
          </p:cNvPr>
          <p:cNvGraphicFramePr>
            <a:graphicFrameLocks noGrp="1"/>
          </p:cNvGraphicFramePr>
          <p:nvPr>
            <p:extLst>
              <p:ext uri="{D42A27DB-BD31-4B8C-83A1-F6EECF244321}">
                <p14:modId xmlns:p14="http://schemas.microsoft.com/office/powerpoint/2010/main" val="3945217626"/>
              </p:ext>
            </p:extLst>
          </p:nvPr>
        </p:nvGraphicFramePr>
        <p:xfrm>
          <a:off x="3711217" y="1320122"/>
          <a:ext cx="5238059" cy="7646399"/>
        </p:xfrm>
        <a:graphic>
          <a:graphicData uri="http://schemas.openxmlformats.org/drawingml/2006/table">
            <a:tbl>
              <a:tblPr firstRow="1" bandRow="1">
                <a:tableStyleId>{5C22544A-7EE6-4342-B048-85BDC9FD1C3A}</a:tableStyleId>
              </a:tblPr>
              <a:tblGrid>
                <a:gridCol w="1545818">
                  <a:extLst>
                    <a:ext uri="{9D8B030D-6E8A-4147-A177-3AD203B41FA5}">
                      <a16:colId xmlns:a16="http://schemas.microsoft.com/office/drawing/2014/main" val="2444464294"/>
                    </a:ext>
                  </a:extLst>
                </a:gridCol>
                <a:gridCol w="3692241">
                  <a:extLst>
                    <a:ext uri="{9D8B030D-6E8A-4147-A177-3AD203B41FA5}">
                      <a16:colId xmlns:a16="http://schemas.microsoft.com/office/drawing/2014/main" val="3768860231"/>
                    </a:ext>
                  </a:extLst>
                </a:gridCol>
              </a:tblGrid>
              <a:tr h="298987">
                <a:tc>
                  <a:txBody>
                    <a:bodyPr/>
                    <a:lstStyle/>
                    <a:p>
                      <a:pPr algn="l"/>
                      <a:r>
                        <a:rPr lang="en-GB" sz="1400" b="1" dirty="0">
                          <a:solidFill>
                            <a:sysClr val="windowText" lastClr="000000"/>
                          </a:solidFill>
                        </a:rPr>
                        <a:t>Anti-Semitism</a:t>
                      </a: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b="0" dirty="0">
                          <a:solidFill>
                            <a:schemeClr val="tx1"/>
                          </a:solidFill>
                        </a:rPr>
                        <a:t>Hatred</a:t>
                      </a:r>
                      <a:r>
                        <a:rPr lang="en-GB" sz="1400" b="0" baseline="0" dirty="0">
                          <a:solidFill>
                            <a:schemeClr val="tx1"/>
                          </a:solidFill>
                        </a:rPr>
                        <a:t> and mistreatment of Jewish people</a:t>
                      </a:r>
                      <a:endParaRPr lang="en-GB" sz="1400" b="0" dirty="0">
                        <a:solidFill>
                          <a:schemeClr val="tx1"/>
                        </a:solidFill>
                      </a:endParaRP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2348524"/>
                  </a:ext>
                </a:extLst>
              </a:tr>
              <a:tr h="399111">
                <a:tc>
                  <a:txBody>
                    <a:bodyPr/>
                    <a:lstStyle/>
                    <a:p>
                      <a:pPr algn="l"/>
                      <a:r>
                        <a:rPr lang="en-GB" sz="1400" b="1" dirty="0">
                          <a:solidFill>
                            <a:sysClr val="windowText" lastClr="000000"/>
                          </a:solidFill>
                        </a:rPr>
                        <a:t>Concentration</a:t>
                      </a:r>
                      <a:r>
                        <a:rPr lang="en-GB" sz="1400" b="1" baseline="0" dirty="0">
                          <a:solidFill>
                            <a:sysClr val="windowText" lastClr="000000"/>
                          </a:solidFill>
                        </a:rPr>
                        <a:t> Camp</a:t>
                      </a:r>
                      <a:endParaRPr lang="en-GB" sz="14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t>A</a:t>
                      </a:r>
                      <a:r>
                        <a:rPr lang="en-GB" sz="1400" baseline="0" dirty="0"/>
                        <a:t> prison camp used to hold political prisoners</a:t>
                      </a:r>
                      <a:endParaRPr lang="en-GB" sz="1400" dirty="0"/>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4855298"/>
                  </a:ext>
                </a:extLst>
              </a:tr>
              <a:tr h="507693">
                <a:tc>
                  <a:txBody>
                    <a:bodyPr/>
                    <a:lstStyle/>
                    <a:p>
                      <a:pPr algn="l"/>
                      <a:r>
                        <a:rPr lang="en-GB" sz="1400" b="1" dirty="0">
                          <a:solidFill>
                            <a:sysClr val="windowText" lastClr="000000"/>
                          </a:solidFill>
                        </a:rPr>
                        <a:t>Dictator</a:t>
                      </a:r>
                    </a:p>
                    <a:p>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GB" sz="1400" dirty="0"/>
                        <a:t>Rule of a country</a:t>
                      </a:r>
                      <a:r>
                        <a:rPr lang="en-GB" sz="1400" baseline="0" dirty="0"/>
                        <a:t> with absolute control</a:t>
                      </a:r>
                      <a:endParaRPr lang="en-GB" sz="1400" dirty="0"/>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77007118"/>
                  </a:ext>
                </a:extLst>
              </a:tr>
              <a:tr h="280423">
                <a:tc>
                  <a:txBody>
                    <a:bodyPr/>
                    <a:lstStyle/>
                    <a:p>
                      <a:r>
                        <a:rPr lang="en-GB" sz="1400" b="1" dirty="0">
                          <a:solidFill>
                            <a:schemeClr val="tx1"/>
                          </a:solidFill>
                        </a:rPr>
                        <a:t>The</a:t>
                      </a:r>
                      <a:r>
                        <a:rPr lang="en-GB" sz="1400" b="1" baseline="0" dirty="0">
                          <a:solidFill>
                            <a:schemeClr val="tx1"/>
                          </a:solidFill>
                        </a:rPr>
                        <a:t> Fuhrer</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GB" sz="1400" dirty="0"/>
                        <a:t>A title used by Hitler meaning all powerful leader</a:t>
                      </a:r>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35105796"/>
                  </a:ext>
                </a:extLst>
              </a:tr>
              <a:tr h="222459">
                <a:tc>
                  <a:txBody>
                    <a:bodyPr/>
                    <a:lstStyle/>
                    <a:p>
                      <a:pPr algn="l"/>
                      <a:r>
                        <a:rPr lang="en-GB" sz="1400" b="1" dirty="0">
                          <a:solidFill>
                            <a:sysClr val="windowText" lastClr="000000"/>
                          </a:solidFill>
                        </a:rPr>
                        <a:t>Gestapo</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a:t>The</a:t>
                      </a:r>
                      <a:r>
                        <a:rPr lang="en-GB" sz="1400" baseline="0" dirty="0"/>
                        <a:t> secret police in Nazi Germany</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3305131"/>
                  </a:ext>
                </a:extLst>
              </a:tr>
              <a:tr h="399111">
                <a:tc>
                  <a:txBody>
                    <a:bodyPr/>
                    <a:lstStyle/>
                    <a:p>
                      <a:pPr algn="l"/>
                      <a:r>
                        <a:rPr lang="en-GB" sz="1400" b="1" dirty="0">
                          <a:solidFill>
                            <a:sysClr val="windowText" lastClr="000000"/>
                          </a:solidFill>
                        </a:rPr>
                        <a:t>Great</a:t>
                      </a:r>
                      <a:r>
                        <a:rPr lang="en-GB" sz="1400" b="1" baseline="0" dirty="0">
                          <a:solidFill>
                            <a:sysClr val="windowText" lastClr="000000"/>
                          </a:solidFill>
                        </a:rPr>
                        <a:t> Depression</a:t>
                      </a:r>
                      <a:endParaRPr lang="en-GB" sz="14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a:t>A period</a:t>
                      </a:r>
                      <a:r>
                        <a:rPr lang="en-GB" sz="1400" baseline="0" dirty="0"/>
                        <a:t> of severe worldwide economic downturn triggered by the Wall Street Crash</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9782996"/>
                  </a:ext>
                </a:extLst>
              </a:tr>
              <a:tr h="399111">
                <a:tc>
                  <a:txBody>
                    <a:bodyPr/>
                    <a:lstStyle/>
                    <a:p>
                      <a:pPr algn="l"/>
                      <a:r>
                        <a:rPr lang="en-GB" sz="1400" b="1" dirty="0">
                          <a:solidFill>
                            <a:sysClr val="windowText" lastClr="000000"/>
                          </a:solidFill>
                        </a:rPr>
                        <a:t>Hitler</a:t>
                      </a:r>
                      <a:r>
                        <a:rPr lang="en-GB" sz="1400" b="1" baseline="0" dirty="0">
                          <a:solidFill>
                            <a:sysClr val="windowText" lastClr="000000"/>
                          </a:solidFill>
                        </a:rPr>
                        <a:t> Youth</a:t>
                      </a:r>
                      <a:endParaRPr lang="en-GB" sz="14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a:t>A</a:t>
                      </a:r>
                      <a:r>
                        <a:rPr lang="en-GB" sz="1400" baseline="0" dirty="0"/>
                        <a:t> programme aimed at young people in Nazi Germany to prepare them for the military</a:t>
                      </a:r>
                      <a:endParaRPr lang="en-GB" sz="1400" dirty="0"/>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97079583"/>
                  </a:ext>
                </a:extLst>
              </a:tr>
              <a:tr h="399111">
                <a:tc>
                  <a:txBody>
                    <a:bodyPr/>
                    <a:lstStyle/>
                    <a:p>
                      <a:pPr algn="l"/>
                      <a:r>
                        <a:rPr lang="en-GB" sz="1400" b="1" dirty="0">
                          <a:solidFill>
                            <a:sysClr val="windowText" lastClr="000000"/>
                          </a:solidFill>
                        </a:rPr>
                        <a:t>Indoctrination</a:t>
                      </a:r>
                    </a:p>
                    <a:p>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a:t>The</a:t>
                      </a:r>
                      <a:r>
                        <a:rPr lang="en-GB" sz="1400" baseline="0" dirty="0"/>
                        <a:t> process of programming people to accept a particular set of beliefs and ideas</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61957853"/>
                  </a:ext>
                </a:extLst>
              </a:tr>
              <a:tr h="399111">
                <a:tc>
                  <a:txBody>
                    <a:bodyPr/>
                    <a:lstStyle/>
                    <a:p>
                      <a:pPr algn="l"/>
                      <a:r>
                        <a:rPr lang="en-GB" sz="1400" b="1" dirty="0">
                          <a:solidFill>
                            <a:sysClr val="windowText" lastClr="000000"/>
                          </a:solidFill>
                        </a:rPr>
                        <a:t>Industry</a:t>
                      </a:r>
                    </a:p>
                    <a:p>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a:t>A</a:t>
                      </a:r>
                      <a:r>
                        <a:rPr lang="en-GB" sz="1400" baseline="0" dirty="0"/>
                        <a:t> particular branch of making products</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18611834"/>
                  </a:ext>
                </a:extLst>
              </a:tr>
              <a:tr h="399111">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400" b="1" dirty="0" err="1">
                          <a:solidFill>
                            <a:schemeClr val="tx1"/>
                          </a:solidFill>
                        </a:rPr>
                        <a:t>Kinde</a:t>
                      </a:r>
                      <a:r>
                        <a:rPr lang="en-GB" sz="1400" b="1" dirty="0">
                          <a:solidFill>
                            <a:schemeClr val="tx1"/>
                          </a:solidFill>
                        </a:rPr>
                        <a:t>, </a:t>
                      </a:r>
                      <a:r>
                        <a:rPr lang="en-GB" sz="1400" b="1" dirty="0" err="1">
                          <a:solidFill>
                            <a:schemeClr val="tx1"/>
                          </a:solidFill>
                        </a:rPr>
                        <a:t>Kirche</a:t>
                      </a:r>
                      <a:r>
                        <a:rPr lang="en-GB" sz="1400" b="1" dirty="0">
                          <a:solidFill>
                            <a:schemeClr val="tx1"/>
                          </a:solidFill>
                        </a:rPr>
                        <a:t>, </a:t>
                      </a:r>
                      <a:r>
                        <a:rPr lang="en-GB" sz="1400" b="1" dirty="0" err="1">
                          <a:solidFill>
                            <a:schemeClr val="tx1"/>
                          </a:solidFill>
                        </a:rPr>
                        <a:t>Kuche</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a:t>Children,</a:t>
                      </a:r>
                      <a:r>
                        <a:rPr lang="en-GB" sz="1400" baseline="0" dirty="0"/>
                        <a:t> kitchen, church – three areas of focus for women in Nazi Germany</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95879718"/>
                  </a:ext>
                </a:extLst>
              </a:tr>
              <a:tr h="399111">
                <a:tc>
                  <a:txBody>
                    <a:bodyPr/>
                    <a:lstStyle/>
                    <a:p>
                      <a:pPr algn="l"/>
                      <a:r>
                        <a:rPr lang="en-GB" sz="1400" b="1" dirty="0">
                          <a:solidFill>
                            <a:schemeClr val="tx1"/>
                          </a:solidFill>
                        </a:rPr>
                        <a:t>Mein</a:t>
                      </a:r>
                      <a:r>
                        <a:rPr lang="en-GB" sz="1400" b="1" baseline="0" dirty="0">
                          <a:solidFill>
                            <a:schemeClr val="tx1"/>
                          </a:solidFill>
                        </a:rPr>
                        <a:t> </a:t>
                      </a:r>
                      <a:r>
                        <a:rPr lang="en-GB" sz="1400" b="1" baseline="0" dirty="0" err="1">
                          <a:solidFill>
                            <a:schemeClr val="tx1"/>
                          </a:solidFill>
                        </a:rPr>
                        <a:t>Kampf</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a:t>‘My Struggle’ – Hitler’s book written in Prison in 1925</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55009523"/>
                  </a:ext>
                </a:extLst>
              </a:tr>
              <a:tr h="222459">
                <a:tc>
                  <a:txBody>
                    <a:bodyPr/>
                    <a:lstStyle/>
                    <a:p>
                      <a:pPr algn="l"/>
                      <a:r>
                        <a:rPr lang="en-GB" sz="1400" b="1" dirty="0">
                          <a:solidFill>
                            <a:schemeClr val="tx1"/>
                          </a:solidFill>
                        </a:rPr>
                        <a:t>Police</a:t>
                      </a:r>
                      <a:r>
                        <a:rPr lang="en-GB" sz="1400" b="1" baseline="0" dirty="0">
                          <a:solidFill>
                            <a:schemeClr val="tx1"/>
                          </a:solidFill>
                        </a:rPr>
                        <a:t> State</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a:t>Government</a:t>
                      </a:r>
                      <a:r>
                        <a:rPr lang="en-GB" sz="1400" baseline="0" dirty="0"/>
                        <a:t> exercising power through the state</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68810612"/>
                  </a:ext>
                </a:extLst>
              </a:tr>
              <a:tr h="3283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SS</a:t>
                      </a:r>
                      <a:r>
                        <a:rPr lang="en-GB" sz="1400" b="1" baseline="0" dirty="0">
                          <a:solidFill>
                            <a:schemeClr val="tx1"/>
                          </a:solidFill>
                        </a:rPr>
                        <a:t> (Schutzstaffel)</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a:t>Hitler’s private</a:t>
                      </a:r>
                      <a:r>
                        <a:rPr lang="en-GB" sz="1400" baseline="0" dirty="0"/>
                        <a:t> protection squad</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31338049"/>
                  </a:ext>
                </a:extLst>
              </a:tr>
              <a:tr h="575763">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400" b="1" dirty="0">
                          <a:solidFill>
                            <a:schemeClr val="tx1"/>
                          </a:solidFill>
                        </a:rPr>
                        <a:t>Treaty</a:t>
                      </a:r>
                      <a:r>
                        <a:rPr lang="en-GB" sz="1400" b="1" baseline="0" dirty="0">
                          <a:solidFill>
                            <a:schemeClr val="tx1"/>
                          </a:solidFill>
                        </a:rPr>
                        <a:t> of Versailles</a:t>
                      </a:r>
                      <a:endParaRPr lang="en-GB" sz="14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400" dirty="0"/>
                        <a:t>Agreement</a:t>
                      </a:r>
                      <a:r>
                        <a:rPr lang="en-GB" sz="1400" baseline="0" dirty="0"/>
                        <a:t> signed in 1919 that blamed Germany for the war and took away some of their land and military might</a:t>
                      </a: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63441669"/>
                  </a:ext>
                </a:extLst>
              </a:tr>
              <a:tr h="280423">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b="1" dirty="0">
                        <a:solidFill>
                          <a:schemeClr val="tx1"/>
                        </a:solidFill>
                      </a:endParaRPr>
                    </a:p>
                  </a:txBody>
                  <a:tcPr marL="55325" marR="55325" marT="27663" marB="2766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4195375"/>
                  </a:ext>
                </a:extLst>
              </a:tr>
              <a:tr h="222459">
                <a:tc>
                  <a:txBody>
                    <a:bodyPr/>
                    <a:lstStyle/>
                    <a:p>
                      <a:pPr algn="l"/>
                      <a:endParaRPr lang="en-GB" sz="14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9693491"/>
                  </a:ext>
                </a:extLst>
              </a:tr>
              <a:tr h="222459">
                <a:tc>
                  <a:txBody>
                    <a:bodyPr/>
                    <a:lstStyle/>
                    <a:p>
                      <a:pPr algn="l"/>
                      <a:endParaRPr lang="en-GB" sz="14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238191"/>
                  </a:ext>
                </a:extLst>
              </a:tr>
              <a:tr h="222459">
                <a:tc>
                  <a:txBody>
                    <a:bodyPr/>
                    <a:lstStyle/>
                    <a:p>
                      <a:pPr algn="l"/>
                      <a:endParaRPr lang="en-GB" sz="14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8536025"/>
                  </a:ext>
                </a:extLst>
              </a:tr>
              <a:tr h="222459">
                <a:tc>
                  <a:txBody>
                    <a:bodyPr/>
                    <a:lstStyle/>
                    <a:p>
                      <a:pPr algn="l"/>
                      <a:endParaRPr lang="en-GB" sz="14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7487166"/>
                  </a:ext>
                </a:extLst>
              </a:tr>
              <a:tr h="222459">
                <a:tc>
                  <a:txBody>
                    <a:bodyPr/>
                    <a:lstStyle/>
                    <a:p>
                      <a:pPr algn="l"/>
                      <a:endParaRPr lang="en-GB" sz="14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4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2816750"/>
                  </a:ext>
                </a:extLst>
              </a:tr>
            </a:tbl>
          </a:graphicData>
        </a:graphic>
      </p:graphicFrame>
      <p:sp>
        <p:nvSpPr>
          <p:cNvPr id="22" name="Rectangle 21">
            <a:extLst>
              <a:ext uri="{FF2B5EF4-FFF2-40B4-BE49-F238E27FC236}">
                <a16:creationId xmlns:a16="http://schemas.microsoft.com/office/drawing/2014/main" id="{4FD5E577-B529-490B-92B6-1F5A014C0BB9}"/>
              </a:ext>
            </a:extLst>
          </p:cNvPr>
          <p:cNvSpPr/>
          <p:nvPr/>
        </p:nvSpPr>
        <p:spPr>
          <a:xfrm>
            <a:off x="5215472" y="1331349"/>
            <a:ext cx="45719" cy="617841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FEAC7777-E41B-4C93-959A-6C3E91285799}"/>
              </a:ext>
            </a:extLst>
          </p:cNvPr>
          <p:cNvSpPr/>
          <p:nvPr/>
        </p:nvSpPr>
        <p:spPr>
          <a:xfrm>
            <a:off x="10338291" y="1354971"/>
            <a:ext cx="45719" cy="7637961"/>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9DABB98-95F9-4395-9443-53780A86641D}"/>
              </a:ext>
            </a:extLst>
          </p:cNvPr>
          <p:cNvSpPr/>
          <p:nvPr/>
        </p:nvSpPr>
        <p:spPr>
          <a:xfrm>
            <a:off x="34196" y="1007818"/>
            <a:ext cx="892232" cy="276999"/>
          </a:xfrm>
          <a:prstGeom prst="rect">
            <a:avLst/>
          </a:prstGeom>
        </p:spPr>
        <p:txBody>
          <a:bodyPr wrap="none">
            <a:spAutoFit/>
          </a:bodyPr>
          <a:lstStyle/>
          <a:p>
            <a:r>
              <a:rPr lang="en-GB" sz="1200" b="1" dirty="0">
                <a:solidFill>
                  <a:sysClr val="windowText" lastClr="000000"/>
                </a:solidFill>
              </a:rPr>
              <a:t>Key people</a:t>
            </a:r>
            <a:endParaRPr lang="en-GB" sz="1200" b="1" dirty="0"/>
          </a:p>
        </p:txBody>
      </p:sp>
      <p:sp>
        <p:nvSpPr>
          <p:cNvPr id="28" name="Rectangle 27">
            <a:extLst>
              <a:ext uri="{FF2B5EF4-FFF2-40B4-BE49-F238E27FC236}">
                <a16:creationId xmlns:a16="http://schemas.microsoft.com/office/drawing/2014/main" id="{973B91AF-C44A-45BE-A19C-21E43DDD1FDB}"/>
              </a:ext>
            </a:extLst>
          </p:cNvPr>
          <p:cNvSpPr/>
          <p:nvPr/>
        </p:nvSpPr>
        <p:spPr>
          <a:xfrm>
            <a:off x="3670300" y="1014388"/>
            <a:ext cx="844205" cy="276999"/>
          </a:xfrm>
          <a:prstGeom prst="rect">
            <a:avLst/>
          </a:prstGeom>
        </p:spPr>
        <p:txBody>
          <a:bodyPr wrap="none">
            <a:spAutoFit/>
          </a:bodyPr>
          <a:lstStyle/>
          <a:p>
            <a:r>
              <a:rPr lang="en-GB" sz="1200" b="1" dirty="0">
                <a:solidFill>
                  <a:sysClr val="windowText" lastClr="000000"/>
                </a:solidFill>
              </a:rPr>
              <a:t>Key words</a:t>
            </a:r>
            <a:endParaRPr lang="en-GB" sz="1200" b="1" dirty="0"/>
          </a:p>
        </p:txBody>
      </p:sp>
      <p:sp>
        <p:nvSpPr>
          <p:cNvPr id="29" name="Rectangle 28">
            <a:extLst>
              <a:ext uri="{FF2B5EF4-FFF2-40B4-BE49-F238E27FC236}">
                <a16:creationId xmlns:a16="http://schemas.microsoft.com/office/drawing/2014/main" id="{BA37679D-3635-4A00-9899-8DA9AA26578F}"/>
              </a:ext>
            </a:extLst>
          </p:cNvPr>
          <p:cNvSpPr/>
          <p:nvPr/>
        </p:nvSpPr>
        <p:spPr>
          <a:xfrm>
            <a:off x="9320421" y="953421"/>
            <a:ext cx="869405" cy="276999"/>
          </a:xfrm>
          <a:prstGeom prst="rect">
            <a:avLst/>
          </a:prstGeom>
        </p:spPr>
        <p:txBody>
          <a:bodyPr wrap="none">
            <a:spAutoFit/>
          </a:bodyPr>
          <a:lstStyle/>
          <a:p>
            <a:r>
              <a:rPr lang="en-GB" sz="1200" b="1" dirty="0">
                <a:solidFill>
                  <a:sysClr val="windowText" lastClr="000000"/>
                </a:solidFill>
              </a:rPr>
              <a:t>Key events</a:t>
            </a:r>
            <a:endParaRPr lang="en-GB" sz="1200" b="1" dirty="0"/>
          </a:p>
        </p:txBody>
      </p:sp>
      <p:grpSp>
        <p:nvGrpSpPr>
          <p:cNvPr id="6" name="Group 5">
            <a:extLst>
              <a:ext uri="{FF2B5EF4-FFF2-40B4-BE49-F238E27FC236}">
                <a16:creationId xmlns:a16="http://schemas.microsoft.com/office/drawing/2014/main" id="{CA07AEE2-DD23-460D-A26F-1EE8DB9AB4B6}"/>
              </a:ext>
            </a:extLst>
          </p:cNvPr>
          <p:cNvGrpSpPr/>
          <p:nvPr/>
        </p:nvGrpSpPr>
        <p:grpSpPr>
          <a:xfrm>
            <a:off x="402667" y="7900722"/>
            <a:ext cx="7382433" cy="2548162"/>
            <a:chOff x="335434" y="8262474"/>
            <a:chExt cx="6443801" cy="2141593"/>
          </a:xfrm>
        </p:grpSpPr>
        <p:cxnSp>
          <p:nvCxnSpPr>
            <p:cNvPr id="25" name="Straight Connector 24">
              <a:extLst>
                <a:ext uri="{FF2B5EF4-FFF2-40B4-BE49-F238E27FC236}">
                  <a16:creationId xmlns:a16="http://schemas.microsoft.com/office/drawing/2014/main" id="{8B655A50-7A99-47BF-93FC-12BEE8A4BF70}"/>
                </a:ext>
              </a:extLst>
            </p:cNvPr>
            <p:cNvCxnSpPr>
              <a:cxnSpLocks/>
            </p:cNvCxnSpPr>
            <p:nvPr/>
          </p:nvCxnSpPr>
          <p:spPr>
            <a:xfrm flipV="1">
              <a:off x="1073897" y="9072505"/>
              <a:ext cx="0" cy="87435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363DFB3-8E3F-45EA-B751-A782EBEA4DA6}"/>
                </a:ext>
              </a:extLst>
            </p:cNvPr>
            <p:cNvCxnSpPr>
              <a:cxnSpLocks/>
            </p:cNvCxnSpPr>
            <p:nvPr/>
          </p:nvCxnSpPr>
          <p:spPr>
            <a:xfrm>
              <a:off x="4764752" y="9279938"/>
              <a:ext cx="6952" cy="620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29FAF68-08A0-463F-839B-FB64346A5A77}"/>
                </a:ext>
              </a:extLst>
            </p:cNvPr>
            <p:cNvCxnSpPr>
              <a:cxnSpLocks/>
            </p:cNvCxnSpPr>
            <p:nvPr/>
          </p:nvCxnSpPr>
          <p:spPr>
            <a:xfrm>
              <a:off x="3272211" y="9220345"/>
              <a:ext cx="6952" cy="620957"/>
            </a:xfrm>
            <a:prstGeom prst="line">
              <a:avLst/>
            </a:prstGeom>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36641C09-A0C0-4336-8A36-B87BF8D843A1}"/>
                </a:ext>
              </a:extLst>
            </p:cNvPr>
            <p:cNvGrpSpPr/>
            <p:nvPr/>
          </p:nvGrpSpPr>
          <p:grpSpPr>
            <a:xfrm>
              <a:off x="335434" y="8262474"/>
              <a:ext cx="6443801" cy="1873393"/>
              <a:chOff x="-992311" y="7686135"/>
              <a:chExt cx="8497041" cy="2731587"/>
            </a:xfrm>
          </p:grpSpPr>
          <p:cxnSp>
            <p:nvCxnSpPr>
              <p:cNvPr id="66" name="Straight Connector 65">
                <a:extLst>
                  <a:ext uri="{FF2B5EF4-FFF2-40B4-BE49-F238E27FC236}">
                    <a16:creationId xmlns:a16="http://schemas.microsoft.com/office/drawing/2014/main" id="{9B284041-3AFC-4C0C-A10A-6ED51612A387}"/>
                  </a:ext>
                </a:extLst>
              </p:cNvPr>
              <p:cNvCxnSpPr>
                <a:cxnSpLocks/>
                <a:endCxn id="71" idx="4"/>
              </p:cNvCxnSpPr>
              <p:nvPr/>
            </p:nvCxnSpPr>
            <p:spPr>
              <a:xfrm flipV="1">
                <a:off x="3883579"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8DA6EA9-F71F-4B72-8EC2-B410301ED7F5}"/>
                  </a:ext>
                </a:extLst>
              </p:cNvPr>
              <p:cNvCxnSpPr>
                <a:cxnSpLocks/>
                <a:endCxn id="72" idx="4"/>
              </p:cNvCxnSpPr>
              <p:nvPr/>
            </p:nvCxnSpPr>
            <p:spPr>
              <a:xfrm flipV="1">
                <a:off x="5811358"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BF71E8F-FB9F-41A6-B973-DAE51BB2A588}"/>
                  </a:ext>
                </a:extLst>
              </p:cNvPr>
              <p:cNvCxnSpPr>
                <a:cxnSpLocks/>
                <a:endCxn id="70" idx="4"/>
              </p:cNvCxnSpPr>
              <p:nvPr/>
            </p:nvCxnSpPr>
            <p:spPr>
              <a:xfrm flipV="1">
                <a:off x="1955800" y="8867236"/>
                <a:ext cx="0" cy="1274891"/>
              </a:xfrm>
              <a:prstGeom prst="line">
                <a:avLst/>
              </a:prstGeom>
            </p:spPr>
            <p:style>
              <a:lnRef idx="1">
                <a:schemeClr val="accent1"/>
              </a:lnRef>
              <a:fillRef idx="0">
                <a:schemeClr val="accent1"/>
              </a:fillRef>
              <a:effectRef idx="0">
                <a:schemeClr val="accent1"/>
              </a:effectRef>
              <a:fontRef idx="minor">
                <a:schemeClr val="tx1"/>
              </a:fontRef>
            </p:style>
          </p:cxnSp>
          <p:grpSp>
            <p:nvGrpSpPr>
              <p:cNvPr id="69" name="Group 68">
                <a:extLst>
                  <a:ext uri="{FF2B5EF4-FFF2-40B4-BE49-F238E27FC236}">
                    <a16:creationId xmlns:a16="http://schemas.microsoft.com/office/drawing/2014/main" id="{EE7EA7BD-D133-4349-A6C5-C8699E65C046}"/>
                  </a:ext>
                </a:extLst>
              </p:cNvPr>
              <p:cNvGrpSpPr/>
              <p:nvPr/>
            </p:nvGrpSpPr>
            <p:grpSpPr>
              <a:xfrm>
                <a:off x="-992311" y="8669618"/>
                <a:ext cx="8497041" cy="1748104"/>
                <a:chOff x="-956229" y="8605823"/>
                <a:chExt cx="8497041" cy="1748104"/>
              </a:xfrm>
            </p:grpSpPr>
            <p:cxnSp>
              <p:nvCxnSpPr>
                <p:cNvPr id="75" name="Straight Connector 74">
                  <a:extLst>
                    <a:ext uri="{FF2B5EF4-FFF2-40B4-BE49-F238E27FC236}">
                      <a16:creationId xmlns:a16="http://schemas.microsoft.com/office/drawing/2014/main" id="{588DE847-4FD5-4FC1-9BB4-DCE2A5AC202D}"/>
                    </a:ext>
                  </a:extLst>
                </p:cNvPr>
                <p:cNvCxnSpPr/>
                <p:nvPr/>
              </p:nvCxnSpPr>
              <p:spPr>
                <a:xfrm>
                  <a:off x="981530" y="9208895"/>
                  <a:ext cx="9168" cy="916536"/>
                </a:xfrm>
                <a:prstGeom prst="line">
                  <a:avLst/>
                </a:prstGeom>
              </p:spPr>
              <p:style>
                <a:lnRef idx="1">
                  <a:schemeClr val="accent1"/>
                </a:lnRef>
                <a:fillRef idx="0">
                  <a:schemeClr val="accent1"/>
                </a:fillRef>
                <a:effectRef idx="0">
                  <a:schemeClr val="accent1"/>
                </a:effectRef>
                <a:fontRef idx="minor">
                  <a:schemeClr val="tx1"/>
                </a:fontRef>
              </p:style>
            </p:cxnSp>
            <p:grpSp>
              <p:nvGrpSpPr>
                <p:cNvPr id="76" name="Group 75">
                  <a:extLst>
                    <a:ext uri="{FF2B5EF4-FFF2-40B4-BE49-F238E27FC236}">
                      <a16:creationId xmlns:a16="http://schemas.microsoft.com/office/drawing/2014/main" id="{FC553ED9-9346-486E-AA04-AE452AABEBB5}"/>
                    </a:ext>
                  </a:extLst>
                </p:cNvPr>
                <p:cNvGrpSpPr/>
                <p:nvPr/>
              </p:nvGrpSpPr>
              <p:grpSpPr>
                <a:xfrm>
                  <a:off x="-956229" y="9934931"/>
                  <a:ext cx="8497041" cy="418996"/>
                  <a:chOff x="-956229" y="9934931"/>
                  <a:chExt cx="8497041" cy="418996"/>
                </a:xfrm>
              </p:grpSpPr>
              <p:grpSp>
                <p:nvGrpSpPr>
                  <p:cNvPr id="78" name="Group 77">
                    <a:extLst>
                      <a:ext uri="{FF2B5EF4-FFF2-40B4-BE49-F238E27FC236}">
                        <a16:creationId xmlns:a16="http://schemas.microsoft.com/office/drawing/2014/main" id="{8A5C3DAA-6DF0-487E-B861-16481E1314E2}"/>
                      </a:ext>
                    </a:extLst>
                  </p:cNvPr>
                  <p:cNvGrpSpPr/>
                  <p:nvPr/>
                </p:nvGrpSpPr>
                <p:grpSpPr>
                  <a:xfrm>
                    <a:off x="-956229" y="9943279"/>
                    <a:ext cx="8497041" cy="410648"/>
                    <a:chOff x="-956229" y="9943279"/>
                    <a:chExt cx="8497041" cy="410648"/>
                  </a:xfrm>
                </p:grpSpPr>
                <p:grpSp>
                  <p:nvGrpSpPr>
                    <p:cNvPr id="81" name="Group 80">
                      <a:extLst>
                        <a:ext uri="{FF2B5EF4-FFF2-40B4-BE49-F238E27FC236}">
                          <a16:creationId xmlns:a16="http://schemas.microsoft.com/office/drawing/2014/main" id="{80EDA4C5-6997-4726-A910-DA9A48EE2E64}"/>
                        </a:ext>
                      </a:extLst>
                    </p:cNvPr>
                    <p:cNvGrpSpPr/>
                    <p:nvPr/>
                  </p:nvGrpSpPr>
                  <p:grpSpPr>
                    <a:xfrm>
                      <a:off x="-956229" y="9943279"/>
                      <a:ext cx="8497041" cy="410648"/>
                      <a:chOff x="-956229" y="9943279"/>
                      <a:chExt cx="8497041" cy="410648"/>
                    </a:xfrm>
                  </p:grpSpPr>
                  <p:grpSp>
                    <p:nvGrpSpPr>
                      <p:cNvPr id="84" name="Group 83">
                        <a:extLst>
                          <a:ext uri="{FF2B5EF4-FFF2-40B4-BE49-F238E27FC236}">
                            <a16:creationId xmlns:a16="http://schemas.microsoft.com/office/drawing/2014/main" id="{0338A512-4C97-4AF4-AF16-FFF42CE5DEFE}"/>
                          </a:ext>
                        </a:extLst>
                      </p:cNvPr>
                      <p:cNvGrpSpPr/>
                      <p:nvPr/>
                    </p:nvGrpSpPr>
                    <p:grpSpPr>
                      <a:xfrm>
                        <a:off x="-956229" y="9943279"/>
                        <a:ext cx="8497041" cy="410648"/>
                        <a:chOff x="-956229" y="10248080"/>
                        <a:chExt cx="8497041" cy="410648"/>
                      </a:xfrm>
                    </p:grpSpPr>
                    <p:cxnSp>
                      <p:nvCxnSpPr>
                        <p:cNvPr id="86" name="Straight Connector 85">
                          <a:extLst>
                            <a:ext uri="{FF2B5EF4-FFF2-40B4-BE49-F238E27FC236}">
                              <a16:creationId xmlns:a16="http://schemas.microsoft.com/office/drawing/2014/main" id="{B364EABE-AC67-4F10-A11D-C5D8589FD9A5}"/>
                            </a:ext>
                          </a:extLst>
                        </p:cNvPr>
                        <p:cNvCxnSpPr>
                          <a:cxnSpLocks/>
                        </p:cNvCxnSpPr>
                        <p:nvPr/>
                      </p:nvCxnSpPr>
                      <p:spPr>
                        <a:xfrm>
                          <a:off x="-956229" y="10658726"/>
                          <a:ext cx="8497041" cy="2"/>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7" name="Oval 86">
                          <a:extLst>
                            <a:ext uri="{FF2B5EF4-FFF2-40B4-BE49-F238E27FC236}">
                              <a16:creationId xmlns:a16="http://schemas.microsoft.com/office/drawing/2014/main" id="{037ACE6C-D936-47BB-B021-3F4D03FA81A2}"/>
                            </a:ext>
                          </a:extLst>
                        </p:cNvPr>
                        <p:cNvSpPr/>
                        <p:nvPr/>
                      </p:nvSpPr>
                      <p:spPr>
                        <a:xfrm>
                          <a:off x="777018" y="1024808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grpSp>
                  <p:sp>
                    <p:nvSpPr>
                      <p:cNvPr id="85" name="Oval 84">
                        <a:extLst>
                          <a:ext uri="{FF2B5EF4-FFF2-40B4-BE49-F238E27FC236}">
                            <a16:creationId xmlns:a16="http://schemas.microsoft.com/office/drawing/2014/main" id="{C5C049A7-7F90-4DEA-B126-135A46F266D4}"/>
                          </a:ext>
                        </a:extLst>
                      </p:cNvPr>
                      <p:cNvSpPr/>
                      <p:nvPr/>
                    </p:nvSpPr>
                    <p:spPr>
                      <a:xfrm>
                        <a:off x="1765300"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82" name="Oval 81">
                      <a:extLst>
                        <a:ext uri="{FF2B5EF4-FFF2-40B4-BE49-F238E27FC236}">
                          <a16:creationId xmlns:a16="http://schemas.microsoft.com/office/drawing/2014/main" id="{E3CEEEA7-FDD9-4081-B5B3-DA2B200DA3FD}"/>
                        </a:ext>
                      </a:extLst>
                    </p:cNvPr>
                    <p:cNvSpPr/>
                    <p:nvPr/>
                  </p:nvSpPr>
                  <p:spPr>
                    <a:xfrm>
                      <a:off x="3695502"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sp>
                  <p:nvSpPr>
                    <p:cNvPr id="83" name="Oval 82">
                      <a:extLst>
                        <a:ext uri="{FF2B5EF4-FFF2-40B4-BE49-F238E27FC236}">
                          <a16:creationId xmlns:a16="http://schemas.microsoft.com/office/drawing/2014/main" id="{B2719DF7-C52F-4687-AE0F-776FEAA5FAA8}"/>
                        </a:ext>
                      </a:extLst>
                    </p:cNvPr>
                    <p:cNvSpPr/>
                    <p:nvPr/>
                  </p:nvSpPr>
                  <p:spPr>
                    <a:xfrm>
                      <a:off x="2730401"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79" name="Oval 78">
                    <a:extLst>
                      <a:ext uri="{FF2B5EF4-FFF2-40B4-BE49-F238E27FC236}">
                        <a16:creationId xmlns:a16="http://schemas.microsoft.com/office/drawing/2014/main" id="{C1938488-1272-4D10-A4FB-5358E628B90E}"/>
                      </a:ext>
                    </a:extLst>
                  </p:cNvPr>
                  <p:cNvSpPr/>
                  <p:nvPr/>
                </p:nvSpPr>
                <p:spPr>
                  <a:xfrm>
                    <a:off x="4660603"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sp>
                <p:nvSpPr>
                  <p:cNvPr id="80" name="Oval 79">
                    <a:extLst>
                      <a:ext uri="{FF2B5EF4-FFF2-40B4-BE49-F238E27FC236}">
                        <a16:creationId xmlns:a16="http://schemas.microsoft.com/office/drawing/2014/main" id="{68F7B80A-8266-4FAA-866F-DE1F40726C71}"/>
                      </a:ext>
                    </a:extLst>
                  </p:cNvPr>
                  <p:cNvSpPr/>
                  <p:nvPr/>
                </p:nvSpPr>
                <p:spPr>
                  <a:xfrm>
                    <a:off x="5625704" y="9934931"/>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77" name="Oval 76">
                  <a:extLst>
                    <a:ext uri="{FF2B5EF4-FFF2-40B4-BE49-F238E27FC236}">
                      <a16:creationId xmlns:a16="http://schemas.microsoft.com/office/drawing/2014/main" id="{12177569-7097-43E8-B9B4-8F84222A84A9}"/>
                    </a:ext>
                  </a:extLst>
                </p:cNvPr>
                <p:cNvSpPr/>
                <p:nvPr/>
              </p:nvSpPr>
              <p:spPr>
                <a:xfrm>
                  <a:off x="41532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r>
                    <a:rPr lang="en-GB" sz="1200" dirty="0">
                      <a:solidFill>
                        <a:schemeClr val="tx1"/>
                      </a:solidFill>
                    </a:rPr>
                    <a:t> </a:t>
                  </a:r>
                  <a:endParaRPr lang="en-GB" sz="1200" dirty="0"/>
                </a:p>
              </p:txBody>
            </p:sp>
          </p:grpSp>
          <p:sp>
            <p:nvSpPr>
              <p:cNvPr id="70" name="Oval 69">
                <a:extLst>
                  <a:ext uri="{FF2B5EF4-FFF2-40B4-BE49-F238E27FC236}">
                    <a16:creationId xmlns:a16="http://schemas.microsoft.com/office/drawing/2014/main" id="{349CCA3A-92FA-4C18-B4A3-0256EFCE9E69}"/>
                  </a:ext>
                </a:extLst>
              </p:cNvPr>
              <p:cNvSpPr/>
              <p:nvPr/>
            </p:nvSpPr>
            <p:spPr>
              <a:xfrm>
                <a:off x="1380422"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solidFill>
                    <a:schemeClr val="tx1"/>
                  </a:solidFill>
                </a:endParaRPr>
              </a:p>
              <a:p>
                <a:pPr algn="ctr"/>
                <a:endParaRPr lang="en-GB" sz="1200" dirty="0">
                  <a:solidFill>
                    <a:schemeClr val="tx1"/>
                  </a:solidFill>
                </a:endParaRPr>
              </a:p>
              <a:p>
                <a:pPr algn="ctr"/>
                <a:r>
                  <a:rPr lang="en-GB" sz="1200" dirty="0">
                    <a:solidFill>
                      <a:schemeClr val="tx1"/>
                    </a:solidFill>
                  </a:rPr>
                  <a:t> </a:t>
                </a:r>
                <a:endParaRPr lang="en-GB" sz="1200" dirty="0"/>
              </a:p>
            </p:txBody>
          </p:sp>
          <p:sp>
            <p:nvSpPr>
              <p:cNvPr id="71" name="Oval 70">
                <a:extLst>
                  <a:ext uri="{FF2B5EF4-FFF2-40B4-BE49-F238E27FC236}">
                    <a16:creationId xmlns:a16="http://schemas.microsoft.com/office/drawing/2014/main" id="{E9ED06A4-5C38-4895-886C-0444D88A96E0}"/>
                  </a:ext>
                </a:extLst>
              </p:cNvPr>
              <p:cNvSpPr/>
              <p:nvPr/>
            </p:nvSpPr>
            <p:spPr>
              <a:xfrm>
                <a:off x="3308201"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solidFill>
                    <a:schemeClr val="tx1"/>
                  </a:solidFill>
                </a:endParaRPr>
              </a:p>
              <a:p>
                <a:pPr algn="ctr"/>
                <a:endParaRPr lang="en-GB" sz="1200" dirty="0">
                  <a:solidFill>
                    <a:schemeClr val="tx1"/>
                  </a:solidFill>
                </a:endParaRPr>
              </a:p>
            </p:txBody>
          </p:sp>
          <p:sp>
            <p:nvSpPr>
              <p:cNvPr id="72" name="Oval 71">
                <a:extLst>
                  <a:ext uri="{FF2B5EF4-FFF2-40B4-BE49-F238E27FC236}">
                    <a16:creationId xmlns:a16="http://schemas.microsoft.com/office/drawing/2014/main" id="{B847EEE3-4E28-4E47-A1CF-B2A95B300526}"/>
                  </a:ext>
                </a:extLst>
              </p:cNvPr>
              <p:cNvSpPr/>
              <p:nvPr/>
            </p:nvSpPr>
            <p:spPr>
              <a:xfrm>
                <a:off x="5235980"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73" name="Oval 72">
                <a:extLst>
                  <a:ext uri="{FF2B5EF4-FFF2-40B4-BE49-F238E27FC236}">
                    <a16:creationId xmlns:a16="http://schemas.microsoft.com/office/drawing/2014/main" id="{13990EA3-3671-4FF4-937C-20564910012E}"/>
                  </a:ext>
                </a:extLst>
              </p:cNvPr>
              <p:cNvSpPr/>
              <p:nvPr/>
            </p:nvSpPr>
            <p:spPr>
              <a:xfrm>
                <a:off x="2332030" y="8605824"/>
                <a:ext cx="1150756" cy="11811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endParaRPr lang="en-GB" sz="1200" dirty="0"/>
              </a:p>
            </p:txBody>
          </p:sp>
          <p:sp>
            <p:nvSpPr>
              <p:cNvPr id="74" name="Oval 73">
                <a:extLst>
                  <a:ext uri="{FF2B5EF4-FFF2-40B4-BE49-F238E27FC236}">
                    <a16:creationId xmlns:a16="http://schemas.microsoft.com/office/drawing/2014/main" id="{BC2A1946-0ED0-4F82-AFC1-D1089FA64110}"/>
                  </a:ext>
                </a:extLst>
              </p:cNvPr>
              <p:cNvSpPr/>
              <p:nvPr/>
            </p:nvSpPr>
            <p:spPr>
              <a:xfrm>
                <a:off x="427209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a:p>
                <a:pPr algn="ctr"/>
                <a:endParaRPr lang="en-GB" sz="1200" dirty="0"/>
              </a:p>
            </p:txBody>
          </p:sp>
        </p:grpSp>
        <p:sp>
          <p:nvSpPr>
            <p:cNvPr id="32" name="TextBox 31">
              <a:extLst>
                <a:ext uri="{FF2B5EF4-FFF2-40B4-BE49-F238E27FC236}">
                  <a16:creationId xmlns:a16="http://schemas.microsoft.com/office/drawing/2014/main" id="{B204B1A9-F1F3-47B2-B3B6-6A5815326410}"/>
                </a:ext>
              </a:extLst>
            </p:cNvPr>
            <p:cNvSpPr txBox="1"/>
            <p:nvPr/>
          </p:nvSpPr>
          <p:spPr>
            <a:xfrm>
              <a:off x="1509424" y="10124963"/>
              <a:ext cx="586029" cy="232803"/>
            </a:xfrm>
            <a:prstGeom prst="rect">
              <a:avLst/>
            </a:prstGeom>
            <a:noFill/>
          </p:spPr>
          <p:txBody>
            <a:bodyPr wrap="square" rtlCol="0">
              <a:spAutoFit/>
            </a:bodyPr>
            <a:lstStyle/>
            <a:p>
              <a:pPr algn="ctr"/>
              <a:r>
                <a:rPr lang="en-GB" sz="1200" dirty="0"/>
                <a:t>1919</a:t>
              </a:r>
            </a:p>
          </p:txBody>
        </p:sp>
        <p:sp>
          <p:nvSpPr>
            <p:cNvPr id="33" name="TextBox 32">
              <a:extLst>
                <a:ext uri="{FF2B5EF4-FFF2-40B4-BE49-F238E27FC236}">
                  <a16:creationId xmlns:a16="http://schemas.microsoft.com/office/drawing/2014/main" id="{2804C51A-1B31-4B53-85F3-C7955CB4A368}"/>
                </a:ext>
              </a:extLst>
            </p:cNvPr>
            <p:cNvSpPr txBox="1"/>
            <p:nvPr/>
          </p:nvSpPr>
          <p:spPr>
            <a:xfrm>
              <a:off x="2270446" y="10124963"/>
              <a:ext cx="586029" cy="232803"/>
            </a:xfrm>
            <a:prstGeom prst="rect">
              <a:avLst/>
            </a:prstGeom>
            <a:noFill/>
          </p:spPr>
          <p:txBody>
            <a:bodyPr wrap="square" rtlCol="0">
              <a:spAutoFit/>
            </a:bodyPr>
            <a:lstStyle/>
            <a:p>
              <a:pPr algn="ctr"/>
              <a:r>
                <a:rPr lang="en-GB" sz="1200" dirty="0"/>
                <a:t>1925</a:t>
              </a:r>
            </a:p>
          </p:txBody>
        </p:sp>
        <p:sp>
          <p:nvSpPr>
            <p:cNvPr id="34" name="TextBox 33">
              <a:extLst>
                <a:ext uri="{FF2B5EF4-FFF2-40B4-BE49-F238E27FC236}">
                  <a16:creationId xmlns:a16="http://schemas.microsoft.com/office/drawing/2014/main" id="{AD823387-5CCC-470C-B634-BD28B4E4DABC}"/>
                </a:ext>
              </a:extLst>
            </p:cNvPr>
            <p:cNvSpPr txBox="1"/>
            <p:nvPr/>
          </p:nvSpPr>
          <p:spPr>
            <a:xfrm>
              <a:off x="3031470" y="10144829"/>
              <a:ext cx="586029" cy="232803"/>
            </a:xfrm>
            <a:prstGeom prst="rect">
              <a:avLst/>
            </a:prstGeom>
            <a:noFill/>
          </p:spPr>
          <p:txBody>
            <a:bodyPr wrap="square" rtlCol="0">
              <a:spAutoFit/>
            </a:bodyPr>
            <a:lstStyle/>
            <a:p>
              <a:pPr algn="ctr"/>
              <a:r>
                <a:rPr lang="en-GB" sz="1200" dirty="0"/>
                <a:t>1929</a:t>
              </a:r>
            </a:p>
          </p:txBody>
        </p:sp>
        <p:sp>
          <p:nvSpPr>
            <p:cNvPr id="35" name="TextBox 34">
              <a:extLst>
                <a:ext uri="{FF2B5EF4-FFF2-40B4-BE49-F238E27FC236}">
                  <a16:creationId xmlns:a16="http://schemas.microsoft.com/office/drawing/2014/main" id="{1F18939F-45E8-4753-BE81-E9105D918C9E}"/>
                </a:ext>
              </a:extLst>
            </p:cNvPr>
            <p:cNvSpPr txBox="1"/>
            <p:nvPr/>
          </p:nvSpPr>
          <p:spPr>
            <a:xfrm>
              <a:off x="3766155" y="10154198"/>
              <a:ext cx="586029" cy="232803"/>
            </a:xfrm>
            <a:prstGeom prst="rect">
              <a:avLst/>
            </a:prstGeom>
            <a:noFill/>
          </p:spPr>
          <p:txBody>
            <a:bodyPr wrap="square" rtlCol="0">
              <a:spAutoFit/>
            </a:bodyPr>
            <a:lstStyle/>
            <a:p>
              <a:pPr algn="ctr"/>
              <a:r>
                <a:rPr lang="en-GB" sz="1200" dirty="0"/>
                <a:t>1934</a:t>
              </a:r>
            </a:p>
          </p:txBody>
        </p:sp>
        <p:sp>
          <p:nvSpPr>
            <p:cNvPr id="36" name="TextBox 35">
              <a:extLst>
                <a:ext uri="{FF2B5EF4-FFF2-40B4-BE49-F238E27FC236}">
                  <a16:creationId xmlns:a16="http://schemas.microsoft.com/office/drawing/2014/main" id="{6B075460-D9A5-4883-B7B0-B8249C1EE9F8}"/>
                </a:ext>
              </a:extLst>
            </p:cNvPr>
            <p:cNvSpPr txBox="1"/>
            <p:nvPr/>
          </p:nvSpPr>
          <p:spPr>
            <a:xfrm>
              <a:off x="4500127" y="10171264"/>
              <a:ext cx="586029" cy="232803"/>
            </a:xfrm>
            <a:prstGeom prst="rect">
              <a:avLst/>
            </a:prstGeom>
            <a:noFill/>
          </p:spPr>
          <p:txBody>
            <a:bodyPr wrap="square" rtlCol="0">
              <a:spAutoFit/>
            </a:bodyPr>
            <a:lstStyle/>
            <a:p>
              <a:pPr algn="ctr"/>
              <a:r>
                <a:rPr lang="en-GB" sz="1200" dirty="0"/>
                <a:t>1935</a:t>
              </a:r>
            </a:p>
          </p:txBody>
        </p:sp>
        <p:sp>
          <p:nvSpPr>
            <p:cNvPr id="37" name="TextBox 36">
              <a:extLst>
                <a:ext uri="{FF2B5EF4-FFF2-40B4-BE49-F238E27FC236}">
                  <a16:creationId xmlns:a16="http://schemas.microsoft.com/office/drawing/2014/main" id="{707F185E-578B-4D39-A6DD-76FCF6C9613E}"/>
                </a:ext>
              </a:extLst>
            </p:cNvPr>
            <p:cNvSpPr txBox="1"/>
            <p:nvPr/>
          </p:nvSpPr>
          <p:spPr>
            <a:xfrm>
              <a:off x="5240418" y="10171264"/>
              <a:ext cx="586029" cy="232803"/>
            </a:xfrm>
            <a:prstGeom prst="rect">
              <a:avLst/>
            </a:prstGeom>
            <a:noFill/>
          </p:spPr>
          <p:txBody>
            <a:bodyPr wrap="square" rtlCol="0">
              <a:spAutoFit/>
            </a:bodyPr>
            <a:lstStyle/>
            <a:p>
              <a:pPr algn="ctr"/>
              <a:r>
                <a:rPr lang="en-GB" sz="1200" dirty="0"/>
                <a:t>1936</a:t>
              </a:r>
            </a:p>
          </p:txBody>
        </p:sp>
        <p:sp>
          <p:nvSpPr>
            <p:cNvPr id="38" name="Rectangle 37">
              <a:extLst>
                <a:ext uri="{FF2B5EF4-FFF2-40B4-BE49-F238E27FC236}">
                  <a16:creationId xmlns:a16="http://schemas.microsoft.com/office/drawing/2014/main" id="{172A0A76-74D4-4EAA-93F7-B1D216414098}"/>
                </a:ext>
              </a:extLst>
            </p:cNvPr>
            <p:cNvSpPr/>
            <p:nvPr/>
          </p:nvSpPr>
          <p:spPr>
            <a:xfrm rot="16200000">
              <a:off x="-456808" y="9128874"/>
              <a:ext cx="1798061" cy="201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US" sz="1200" b="1" dirty="0"/>
                <a:t>Timeline</a:t>
              </a:r>
              <a:endParaRPr lang="en-GB" sz="1200" b="1" dirty="0"/>
            </a:p>
          </p:txBody>
        </p:sp>
        <p:sp>
          <p:nvSpPr>
            <p:cNvPr id="39" name="Rectangle 38">
              <a:extLst>
                <a:ext uri="{FF2B5EF4-FFF2-40B4-BE49-F238E27FC236}">
                  <a16:creationId xmlns:a16="http://schemas.microsoft.com/office/drawing/2014/main" id="{73A27DEB-6309-4B2F-907C-1D52358BCA1A}"/>
                </a:ext>
              </a:extLst>
            </p:cNvPr>
            <p:cNvSpPr/>
            <p:nvPr/>
          </p:nvSpPr>
          <p:spPr>
            <a:xfrm>
              <a:off x="1385216" y="8932362"/>
              <a:ext cx="872684" cy="276999"/>
            </a:xfrm>
            <a:prstGeom prst="rect">
              <a:avLst/>
            </a:prstGeom>
          </p:spPr>
          <p:txBody>
            <a:bodyPr wrap="square">
              <a:spAutoFit/>
            </a:bodyPr>
            <a:lstStyle/>
            <a:p>
              <a:pPr algn="ctr"/>
              <a:endParaRPr lang="en-GB" sz="1200" dirty="0"/>
            </a:p>
          </p:txBody>
        </p:sp>
        <p:sp>
          <p:nvSpPr>
            <p:cNvPr id="40" name="Rectangle 39">
              <a:extLst>
                <a:ext uri="{FF2B5EF4-FFF2-40B4-BE49-F238E27FC236}">
                  <a16:creationId xmlns:a16="http://schemas.microsoft.com/office/drawing/2014/main" id="{8507B0BC-C93C-43DD-8375-AA0B97350124}"/>
                </a:ext>
              </a:extLst>
            </p:cNvPr>
            <p:cNvSpPr/>
            <p:nvPr/>
          </p:nvSpPr>
          <p:spPr>
            <a:xfrm>
              <a:off x="2125092" y="8284692"/>
              <a:ext cx="872684" cy="276999"/>
            </a:xfrm>
            <a:prstGeom prst="rect">
              <a:avLst/>
            </a:prstGeom>
          </p:spPr>
          <p:txBody>
            <a:bodyPr wrap="square">
              <a:spAutoFit/>
            </a:bodyPr>
            <a:lstStyle/>
            <a:p>
              <a:pPr algn="ctr"/>
              <a:endParaRPr lang="en-GB" sz="1200" dirty="0"/>
            </a:p>
          </p:txBody>
        </p:sp>
        <p:sp>
          <p:nvSpPr>
            <p:cNvPr id="41" name="Rectangle 40">
              <a:extLst>
                <a:ext uri="{FF2B5EF4-FFF2-40B4-BE49-F238E27FC236}">
                  <a16:creationId xmlns:a16="http://schemas.microsoft.com/office/drawing/2014/main" id="{EB41D603-23C2-45A9-876D-686F657F03F7}"/>
                </a:ext>
              </a:extLst>
            </p:cNvPr>
            <p:cNvSpPr/>
            <p:nvPr/>
          </p:nvSpPr>
          <p:spPr>
            <a:xfrm>
              <a:off x="1440745" y="8958898"/>
              <a:ext cx="816902" cy="388005"/>
            </a:xfrm>
            <a:prstGeom prst="rect">
              <a:avLst/>
            </a:prstGeom>
          </p:spPr>
          <p:txBody>
            <a:bodyPr wrap="square">
              <a:spAutoFit/>
            </a:bodyPr>
            <a:lstStyle/>
            <a:p>
              <a:pPr algn="ctr"/>
              <a:r>
                <a:rPr lang="en-GB" sz="1200" dirty="0"/>
                <a:t>Treaty of Versailles </a:t>
              </a:r>
            </a:p>
          </p:txBody>
        </p:sp>
        <p:sp>
          <p:nvSpPr>
            <p:cNvPr id="42" name="Rectangle 41">
              <a:extLst>
                <a:ext uri="{FF2B5EF4-FFF2-40B4-BE49-F238E27FC236}">
                  <a16:creationId xmlns:a16="http://schemas.microsoft.com/office/drawing/2014/main" id="{69F38419-43C9-4455-8EA5-92A853C29DDF}"/>
                </a:ext>
              </a:extLst>
            </p:cNvPr>
            <p:cNvSpPr/>
            <p:nvPr/>
          </p:nvSpPr>
          <p:spPr>
            <a:xfrm>
              <a:off x="3615085" y="8362778"/>
              <a:ext cx="218570" cy="276999"/>
            </a:xfrm>
            <a:prstGeom prst="rect">
              <a:avLst/>
            </a:prstGeom>
          </p:spPr>
          <p:txBody>
            <a:bodyPr wrap="square">
              <a:spAutoFit/>
            </a:bodyPr>
            <a:lstStyle/>
            <a:p>
              <a:endParaRPr lang="en-GB" sz="1200" dirty="0"/>
            </a:p>
          </p:txBody>
        </p:sp>
        <p:sp>
          <p:nvSpPr>
            <p:cNvPr id="43" name="Rectangle 42">
              <a:extLst>
                <a:ext uri="{FF2B5EF4-FFF2-40B4-BE49-F238E27FC236}">
                  <a16:creationId xmlns:a16="http://schemas.microsoft.com/office/drawing/2014/main" id="{C2C5A633-A605-4488-A320-A5321C5B98CC}"/>
                </a:ext>
              </a:extLst>
            </p:cNvPr>
            <p:cNvSpPr/>
            <p:nvPr/>
          </p:nvSpPr>
          <p:spPr>
            <a:xfrm>
              <a:off x="4343648" y="8983937"/>
              <a:ext cx="832721" cy="276999"/>
            </a:xfrm>
            <a:prstGeom prst="rect">
              <a:avLst/>
            </a:prstGeom>
          </p:spPr>
          <p:txBody>
            <a:bodyPr wrap="square">
              <a:spAutoFit/>
            </a:bodyPr>
            <a:lstStyle/>
            <a:p>
              <a:pPr algn="ctr"/>
              <a:endParaRPr lang="en-GB" sz="1200" dirty="0"/>
            </a:p>
          </p:txBody>
        </p:sp>
        <p:sp>
          <p:nvSpPr>
            <p:cNvPr id="44" name="Rectangle 43">
              <a:extLst>
                <a:ext uri="{FF2B5EF4-FFF2-40B4-BE49-F238E27FC236}">
                  <a16:creationId xmlns:a16="http://schemas.microsoft.com/office/drawing/2014/main" id="{9E590795-3C98-49D3-9E7D-6F1C379AAD2B}"/>
                </a:ext>
              </a:extLst>
            </p:cNvPr>
            <p:cNvSpPr/>
            <p:nvPr/>
          </p:nvSpPr>
          <p:spPr>
            <a:xfrm>
              <a:off x="5028854" y="8346013"/>
              <a:ext cx="938853" cy="276999"/>
            </a:xfrm>
            <a:prstGeom prst="rect">
              <a:avLst/>
            </a:prstGeom>
          </p:spPr>
          <p:txBody>
            <a:bodyPr wrap="square">
              <a:spAutoFit/>
            </a:bodyPr>
            <a:lstStyle/>
            <a:p>
              <a:pPr algn="ctr"/>
              <a:endParaRPr lang="en-GB" sz="1200" dirty="0"/>
            </a:p>
          </p:txBody>
        </p:sp>
        <p:sp>
          <p:nvSpPr>
            <p:cNvPr id="46" name="Rectangle 45">
              <a:extLst>
                <a:ext uri="{FF2B5EF4-FFF2-40B4-BE49-F238E27FC236}">
                  <a16:creationId xmlns:a16="http://schemas.microsoft.com/office/drawing/2014/main" id="{D5A9554D-00DB-4DEA-B405-56E371C9B69E}"/>
                </a:ext>
              </a:extLst>
            </p:cNvPr>
            <p:cNvSpPr/>
            <p:nvPr/>
          </p:nvSpPr>
          <p:spPr>
            <a:xfrm>
              <a:off x="2173063" y="8384281"/>
              <a:ext cx="796189" cy="543206"/>
            </a:xfrm>
            <a:prstGeom prst="rect">
              <a:avLst/>
            </a:prstGeom>
          </p:spPr>
          <p:txBody>
            <a:bodyPr wrap="square">
              <a:spAutoFit/>
            </a:bodyPr>
            <a:lstStyle/>
            <a:p>
              <a:pPr algn="ctr"/>
              <a:r>
                <a:rPr lang="en-GB" sz="1200" dirty="0"/>
                <a:t>Mein </a:t>
              </a:r>
              <a:r>
                <a:rPr lang="en-GB" sz="1200" dirty="0" err="1"/>
                <a:t>Kampf</a:t>
              </a:r>
              <a:r>
                <a:rPr lang="en-GB" sz="1200" dirty="0"/>
                <a:t> published</a:t>
              </a:r>
            </a:p>
          </p:txBody>
        </p:sp>
        <p:sp>
          <p:nvSpPr>
            <p:cNvPr id="47" name="Rectangle 46">
              <a:extLst>
                <a:ext uri="{FF2B5EF4-FFF2-40B4-BE49-F238E27FC236}">
                  <a16:creationId xmlns:a16="http://schemas.microsoft.com/office/drawing/2014/main" id="{EAC36BD9-989B-4A6F-AA37-AECDA52DE629}"/>
                </a:ext>
              </a:extLst>
            </p:cNvPr>
            <p:cNvSpPr/>
            <p:nvPr/>
          </p:nvSpPr>
          <p:spPr>
            <a:xfrm>
              <a:off x="2833580" y="8958898"/>
              <a:ext cx="840827" cy="388005"/>
            </a:xfrm>
            <a:prstGeom prst="rect">
              <a:avLst/>
            </a:prstGeom>
          </p:spPr>
          <p:txBody>
            <a:bodyPr wrap="square">
              <a:spAutoFit/>
            </a:bodyPr>
            <a:lstStyle/>
            <a:p>
              <a:pPr algn="ctr"/>
              <a:r>
                <a:rPr lang="en-GB" sz="1200" dirty="0"/>
                <a:t>Wall Street Crash</a:t>
              </a:r>
            </a:p>
          </p:txBody>
        </p:sp>
        <p:sp>
          <p:nvSpPr>
            <p:cNvPr id="50" name="Rectangle 49">
              <a:extLst>
                <a:ext uri="{FF2B5EF4-FFF2-40B4-BE49-F238E27FC236}">
                  <a16:creationId xmlns:a16="http://schemas.microsoft.com/office/drawing/2014/main" id="{D427ED11-43CE-4579-86F3-1A76F55D6D2E}"/>
                </a:ext>
              </a:extLst>
            </p:cNvPr>
            <p:cNvSpPr/>
            <p:nvPr/>
          </p:nvSpPr>
          <p:spPr>
            <a:xfrm>
              <a:off x="3528379" y="8339515"/>
              <a:ext cx="1024594" cy="388005"/>
            </a:xfrm>
            <a:prstGeom prst="rect">
              <a:avLst/>
            </a:prstGeom>
          </p:spPr>
          <p:txBody>
            <a:bodyPr wrap="square">
              <a:spAutoFit/>
            </a:bodyPr>
            <a:lstStyle/>
            <a:p>
              <a:pPr algn="ctr"/>
              <a:r>
                <a:rPr lang="en-GB" sz="1200" dirty="0"/>
                <a:t>Hitler becomes Fuhrer</a:t>
              </a:r>
            </a:p>
          </p:txBody>
        </p:sp>
        <p:sp>
          <p:nvSpPr>
            <p:cNvPr id="51" name="Rectangle 50">
              <a:extLst>
                <a:ext uri="{FF2B5EF4-FFF2-40B4-BE49-F238E27FC236}">
                  <a16:creationId xmlns:a16="http://schemas.microsoft.com/office/drawing/2014/main" id="{30F7A81C-F5E0-4865-B9B4-B4A82987B9FF}"/>
                </a:ext>
              </a:extLst>
            </p:cNvPr>
            <p:cNvSpPr/>
            <p:nvPr/>
          </p:nvSpPr>
          <p:spPr>
            <a:xfrm>
              <a:off x="4313268" y="9104195"/>
              <a:ext cx="886373" cy="388005"/>
            </a:xfrm>
            <a:prstGeom prst="rect">
              <a:avLst/>
            </a:prstGeom>
          </p:spPr>
          <p:txBody>
            <a:bodyPr wrap="square">
              <a:spAutoFit/>
            </a:bodyPr>
            <a:lstStyle/>
            <a:p>
              <a:pPr algn="ctr"/>
              <a:r>
                <a:rPr lang="en-GB" sz="1200" dirty="0"/>
                <a:t>Nuremburg Laws</a:t>
              </a:r>
            </a:p>
          </p:txBody>
        </p:sp>
        <p:sp>
          <p:nvSpPr>
            <p:cNvPr id="52" name="Rectangle 51">
              <a:extLst>
                <a:ext uri="{FF2B5EF4-FFF2-40B4-BE49-F238E27FC236}">
                  <a16:creationId xmlns:a16="http://schemas.microsoft.com/office/drawing/2014/main" id="{52E186A3-D97A-461E-8F2A-2BF28EAB2FE6}"/>
                </a:ext>
              </a:extLst>
            </p:cNvPr>
            <p:cNvSpPr/>
            <p:nvPr/>
          </p:nvSpPr>
          <p:spPr>
            <a:xfrm>
              <a:off x="5057122" y="8356257"/>
              <a:ext cx="968167" cy="388005"/>
            </a:xfrm>
            <a:prstGeom prst="rect">
              <a:avLst/>
            </a:prstGeom>
          </p:spPr>
          <p:txBody>
            <a:bodyPr wrap="square">
              <a:spAutoFit/>
            </a:bodyPr>
            <a:lstStyle/>
            <a:p>
              <a:pPr algn="ctr"/>
              <a:r>
                <a:rPr lang="en-GB" sz="1200" dirty="0"/>
                <a:t>Berlin Olympic Games</a:t>
              </a:r>
            </a:p>
          </p:txBody>
        </p:sp>
        <p:pic>
          <p:nvPicPr>
            <p:cNvPr id="53" name="Picture 52">
              <a:extLst>
                <a:ext uri="{FF2B5EF4-FFF2-40B4-BE49-F238E27FC236}">
                  <a16:creationId xmlns:a16="http://schemas.microsoft.com/office/drawing/2014/main" id="{B607E140-42F9-4F70-A1B5-B0A2E57526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05233" y="9327917"/>
              <a:ext cx="394410" cy="370903"/>
            </a:xfrm>
            <a:prstGeom prst="rect">
              <a:avLst/>
            </a:prstGeom>
          </p:spPr>
        </p:pic>
        <p:pic>
          <p:nvPicPr>
            <p:cNvPr id="55" name="Picture 54">
              <a:extLst>
                <a:ext uri="{FF2B5EF4-FFF2-40B4-BE49-F238E27FC236}">
                  <a16:creationId xmlns:a16="http://schemas.microsoft.com/office/drawing/2014/main" id="{AEA67C90-F9E4-4DB7-A609-3D971F91933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06442" y="9293325"/>
              <a:ext cx="188682" cy="363353"/>
            </a:xfrm>
            <a:prstGeom prst="rect">
              <a:avLst/>
            </a:prstGeom>
          </p:spPr>
        </p:pic>
        <p:pic>
          <p:nvPicPr>
            <p:cNvPr id="56" name="Picture 55">
              <a:extLst>
                <a:ext uri="{FF2B5EF4-FFF2-40B4-BE49-F238E27FC236}">
                  <a16:creationId xmlns:a16="http://schemas.microsoft.com/office/drawing/2014/main" id="{1E0D58DE-B196-426E-A2C1-B46038A0B0E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07857" y="8676324"/>
              <a:ext cx="365845" cy="455005"/>
            </a:xfrm>
            <a:prstGeom prst="rect">
              <a:avLst/>
            </a:prstGeom>
          </p:spPr>
        </p:pic>
        <p:pic>
          <p:nvPicPr>
            <p:cNvPr id="58" name="Picture 57">
              <a:extLst>
                <a:ext uri="{FF2B5EF4-FFF2-40B4-BE49-F238E27FC236}">
                  <a16:creationId xmlns:a16="http://schemas.microsoft.com/office/drawing/2014/main" id="{00AF263D-8DE3-4346-BC06-89D8E3CD80C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15768" y="8769909"/>
              <a:ext cx="319033" cy="141818"/>
            </a:xfrm>
            <a:prstGeom prst="rect">
              <a:avLst/>
            </a:prstGeom>
          </p:spPr>
        </p:pic>
        <p:sp>
          <p:nvSpPr>
            <p:cNvPr id="59" name="Oval 58">
              <a:extLst>
                <a:ext uri="{FF2B5EF4-FFF2-40B4-BE49-F238E27FC236}">
                  <a16:creationId xmlns:a16="http://schemas.microsoft.com/office/drawing/2014/main" id="{A34B8D44-4ED7-421C-B861-453AD0C885A3}"/>
                </a:ext>
              </a:extLst>
            </p:cNvPr>
            <p:cNvSpPr/>
            <p:nvPr/>
          </p:nvSpPr>
          <p:spPr>
            <a:xfrm>
              <a:off x="663558" y="8262475"/>
              <a:ext cx="872685" cy="81003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r>
                <a:rPr lang="en-GB" sz="1200" dirty="0">
                  <a:solidFill>
                    <a:schemeClr val="tx1"/>
                  </a:solidFill>
                </a:rPr>
                <a:t> </a:t>
              </a:r>
              <a:endParaRPr lang="en-GB" sz="1200" dirty="0"/>
            </a:p>
          </p:txBody>
        </p:sp>
        <p:sp>
          <p:nvSpPr>
            <p:cNvPr id="62" name="Oval 61">
              <a:extLst>
                <a:ext uri="{FF2B5EF4-FFF2-40B4-BE49-F238E27FC236}">
                  <a16:creationId xmlns:a16="http://schemas.microsoft.com/office/drawing/2014/main" id="{D87DC9EF-764B-481A-B5D6-47709C280358}"/>
                </a:ext>
              </a:extLst>
            </p:cNvPr>
            <p:cNvSpPr/>
            <p:nvPr/>
          </p:nvSpPr>
          <p:spPr>
            <a:xfrm>
              <a:off x="916556" y="9846160"/>
              <a:ext cx="288935" cy="2613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63" name="Rectangle 62">
              <a:extLst>
                <a:ext uri="{FF2B5EF4-FFF2-40B4-BE49-F238E27FC236}">
                  <a16:creationId xmlns:a16="http://schemas.microsoft.com/office/drawing/2014/main" id="{F76A3D55-40D3-4EE4-84D7-14BB597B4FBE}"/>
                </a:ext>
              </a:extLst>
            </p:cNvPr>
            <p:cNvSpPr/>
            <p:nvPr/>
          </p:nvSpPr>
          <p:spPr>
            <a:xfrm>
              <a:off x="683406" y="8297712"/>
              <a:ext cx="796189" cy="388005"/>
            </a:xfrm>
            <a:prstGeom prst="rect">
              <a:avLst/>
            </a:prstGeom>
          </p:spPr>
          <p:txBody>
            <a:bodyPr wrap="square">
              <a:spAutoFit/>
            </a:bodyPr>
            <a:lstStyle/>
            <a:p>
              <a:pPr algn="ctr"/>
              <a:r>
                <a:rPr lang="en-GB" sz="1200" dirty="0"/>
                <a:t>World War 1 ends</a:t>
              </a:r>
            </a:p>
          </p:txBody>
        </p:sp>
        <p:pic>
          <p:nvPicPr>
            <p:cNvPr id="64" name="Picture 63">
              <a:extLst>
                <a:ext uri="{FF2B5EF4-FFF2-40B4-BE49-F238E27FC236}">
                  <a16:creationId xmlns:a16="http://schemas.microsoft.com/office/drawing/2014/main" id="{56D96D49-01BF-4E75-AA08-1F76046FB38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2902" y="8642983"/>
              <a:ext cx="372902" cy="337053"/>
            </a:xfrm>
            <a:prstGeom prst="rect">
              <a:avLst/>
            </a:prstGeom>
          </p:spPr>
        </p:pic>
        <p:sp>
          <p:nvSpPr>
            <p:cNvPr id="65" name="TextBox 64">
              <a:extLst>
                <a:ext uri="{FF2B5EF4-FFF2-40B4-BE49-F238E27FC236}">
                  <a16:creationId xmlns:a16="http://schemas.microsoft.com/office/drawing/2014/main" id="{FB8C9072-9F86-419F-8B9F-9860D561EDC8}"/>
                </a:ext>
              </a:extLst>
            </p:cNvPr>
            <p:cNvSpPr txBox="1"/>
            <p:nvPr/>
          </p:nvSpPr>
          <p:spPr>
            <a:xfrm>
              <a:off x="745427" y="10119494"/>
              <a:ext cx="586029" cy="232803"/>
            </a:xfrm>
            <a:prstGeom prst="rect">
              <a:avLst/>
            </a:prstGeom>
            <a:noFill/>
          </p:spPr>
          <p:txBody>
            <a:bodyPr wrap="square" rtlCol="0">
              <a:spAutoFit/>
            </a:bodyPr>
            <a:lstStyle/>
            <a:p>
              <a:pPr algn="ctr"/>
              <a:r>
                <a:rPr lang="en-GB" sz="1200" dirty="0"/>
                <a:t>1918</a:t>
              </a:r>
            </a:p>
          </p:txBody>
        </p:sp>
      </p:grpSp>
      <p:sp>
        <p:nvSpPr>
          <p:cNvPr id="88" name="Oval 87">
            <a:extLst>
              <a:ext uri="{FF2B5EF4-FFF2-40B4-BE49-F238E27FC236}">
                <a16:creationId xmlns:a16="http://schemas.microsoft.com/office/drawing/2014/main" id="{E3CEEEA7-FDD9-4081-B5B3-DA2B200DA3FD}"/>
              </a:ext>
            </a:extLst>
          </p:cNvPr>
          <p:cNvSpPr/>
          <p:nvPr/>
        </p:nvSpPr>
        <p:spPr>
          <a:xfrm>
            <a:off x="6922783" y="9788245"/>
            <a:ext cx="331022" cy="3109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cxnSp>
        <p:nvCxnSpPr>
          <p:cNvPr id="89" name="Straight Connector 88">
            <a:extLst>
              <a:ext uri="{FF2B5EF4-FFF2-40B4-BE49-F238E27FC236}">
                <a16:creationId xmlns:a16="http://schemas.microsoft.com/office/drawing/2014/main" id="{08DA6EA9-F71F-4B72-8EC2-B410301ED7F5}"/>
              </a:ext>
            </a:extLst>
          </p:cNvPr>
          <p:cNvCxnSpPr>
            <a:cxnSpLocks/>
          </p:cNvCxnSpPr>
          <p:nvPr/>
        </p:nvCxnSpPr>
        <p:spPr>
          <a:xfrm flipV="1">
            <a:off x="7088294" y="8724601"/>
            <a:ext cx="0" cy="1040344"/>
          </a:xfrm>
          <a:prstGeom prst="line">
            <a:avLst/>
          </a:prstGeom>
        </p:spPr>
        <p:style>
          <a:lnRef idx="1">
            <a:schemeClr val="accent1"/>
          </a:lnRef>
          <a:fillRef idx="0">
            <a:schemeClr val="accent1"/>
          </a:fillRef>
          <a:effectRef idx="0">
            <a:schemeClr val="accent1"/>
          </a:effectRef>
          <a:fontRef idx="minor">
            <a:schemeClr val="tx1"/>
          </a:fontRef>
        </p:style>
      </p:cxnSp>
      <p:sp>
        <p:nvSpPr>
          <p:cNvPr id="90" name="Oval 89">
            <a:extLst>
              <a:ext uri="{FF2B5EF4-FFF2-40B4-BE49-F238E27FC236}">
                <a16:creationId xmlns:a16="http://schemas.microsoft.com/office/drawing/2014/main" id="{B847EEE3-4E28-4E47-A1CF-B2A95B300526}"/>
              </a:ext>
            </a:extLst>
          </p:cNvPr>
          <p:cNvSpPr/>
          <p:nvPr/>
        </p:nvSpPr>
        <p:spPr>
          <a:xfrm>
            <a:off x="6677742" y="8561371"/>
            <a:ext cx="999804" cy="9638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4" name="TextBox 3"/>
          <p:cNvSpPr txBox="1"/>
          <p:nvPr/>
        </p:nvSpPr>
        <p:spPr>
          <a:xfrm>
            <a:off x="6705604" y="8755143"/>
            <a:ext cx="947741" cy="461665"/>
          </a:xfrm>
          <a:prstGeom prst="rect">
            <a:avLst/>
          </a:prstGeom>
          <a:noFill/>
        </p:spPr>
        <p:txBody>
          <a:bodyPr wrap="square" rtlCol="0">
            <a:spAutoFit/>
          </a:bodyPr>
          <a:lstStyle/>
          <a:p>
            <a:pPr algn="ctr"/>
            <a:r>
              <a:rPr lang="en-GB" sz="1200" dirty="0"/>
              <a:t>World War 2 starts</a:t>
            </a:r>
          </a:p>
        </p:txBody>
      </p:sp>
      <p:sp>
        <p:nvSpPr>
          <p:cNvPr id="5" name="TextBox 4"/>
          <p:cNvSpPr txBox="1"/>
          <p:nvPr/>
        </p:nvSpPr>
        <p:spPr>
          <a:xfrm>
            <a:off x="6922783" y="10167783"/>
            <a:ext cx="557517" cy="276999"/>
          </a:xfrm>
          <a:prstGeom prst="rect">
            <a:avLst/>
          </a:prstGeom>
          <a:noFill/>
        </p:spPr>
        <p:txBody>
          <a:bodyPr wrap="square" rtlCol="0">
            <a:spAutoFit/>
          </a:bodyPr>
          <a:lstStyle/>
          <a:p>
            <a:r>
              <a:rPr lang="en-GB" sz="1200" dirty="0"/>
              <a:t>1939</a:t>
            </a:r>
          </a:p>
        </p:txBody>
      </p:sp>
      <p:pic>
        <p:nvPicPr>
          <p:cNvPr id="7" name="Picture 6" descr="Airplane Second World War Fighter Aircraft Military - War Plane ..."/>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6985224" y="9160026"/>
            <a:ext cx="285528" cy="288448"/>
          </a:xfrm>
          <a:prstGeom prst="rect">
            <a:avLst/>
          </a:prstGeom>
        </p:spPr>
      </p:pic>
    </p:spTree>
    <p:extLst>
      <p:ext uri="{BB962C8B-B14F-4D97-AF65-F5344CB8AC3E}">
        <p14:creationId xmlns:p14="http://schemas.microsoft.com/office/powerpoint/2010/main" val="475817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276e521-d8f5-44a8-8722-75164a36e364" xsi:nil="true"/>
    <lcf76f155ced4ddcb4097134ff3c332f xmlns="b6daa2f3-06b5-47f8-a85d-067055f32ca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5" ma:contentTypeDescription="Create a new document." ma:contentTypeScope="" ma:versionID="6e30d2baa0a76df0137424f690d7ccba">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ed72b8b82b9fe786d57547c39915e5cc"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element ref="ns2:MediaServiceBillingMetadata"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BillingMetadata" ma:index="18" nillable="true" ma:displayName="MediaServiceBillingMetadata" ma:hidden="true" ma:internalName="MediaServiceBillingMetadata"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afc6e421-0895-41c1-badf-596bff0fe74d"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af160ee8-7492-4248-9551-2850d8d14eb8}" ma:internalName="TaxCatchAll" ma:showField="CatchAllData" ma:web="4276e521-d8f5-44a8-8722-75164a36e36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3EF14B-4353-4D05-BE14-5CAC42AFA441}">
  <ds:schemaRefs>
    <ds:schemaRef ds:uri="http://schemas.microsoft.com/office/2006/metadata/properties"/>
    <ds:schemaRef ds:uri="http://schemas.microsoft.com/office/infopath/2007/PartnerControls"/>
    <ds:schemaRef ds:uri="4276e521-d8f5-44a8-8722-75164a36e364"/>
    <ds:schemaRef ds:uri="b6daa2f3-06b5-47f8-a85d-067055f32ca7"/>
  </ds:schemaRefs>
</ds:datastoreItem>
</file>

<file path=customXml/itemProps2.xml><?xml version="1.0" encoding="utf-8"?>
<ds:datastoreItem xmlns:ds="http://schemas.openxmlformats.org/officeDocument/2006/customXml" ds:itemID="{4DB92377-8A4B-4EB5-87E7-56A2408024FD}">
  <ds:schemaRefs>
    <ds:schemaRef ds:uri="http://schemas.microsoft.com/sharepoint/v3/contenttype/forms"/>
  </ds:schemaRefs>
</ds:datastoreItem>
</file>

<file path=customXml/itemProps3.xml><?xml version="1.0" encoding="utf-8"?>
<ds:datastoreItem xmlns:ds="http://schemas.openxmlformats.org/officeDocument/2006/customXml" ds:itemID="{9227B0FE-7203-4D25-9FB5-2897485212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daa2f3-06b5-47f8-a85d-067055f32ca7"/>
    <ds:schemaRef ds:uri="4276e521-d8f5-44a8-8722-75164a36e3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2351</TotalTime>
  <Words>642</Words>
  <Application>Microsoft Office PowerPoint</Application>
  <PresentationFormat>Custom</PresentationFormat>
  <Paragraphs>102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C:\Users\JCF80~1.BIG\AppData\Local\Temp\mso4BAE.tmp</dc:title>
  <dc:creator>Cheryl Aston-Ottey</dc:creator>
  <cp:lastModifiedBy>Cheryl Aston-Ottey</cp:lastModifiedBy>
  <cp:revision>75</cp:revision>
  <cp:lastPrinted>2020-05-12T11:49:25Z</cp:lastPrinted>
  <dcterms:created xsi:type="dcterms:W3CDTF">2020-04-02T08:42:20Z</dcterms:created>
  <dcterms:modified xsi:type="dcterms:W3CDTF">2025-09-01T05:03:40Z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2019-01-21T00:00:00Z</vt:filetime>
  </property>
  <property fmtid="{D5CDD505-2E9C-101B-9397-08002B2CF9AE}" pid="3" name="LastSaved">
    <vt:filetime>2020-04-02T00:00:00Z</vt:filetime>
  </property>
  <property fmtid="{D5CDD505-2E9C-101B-9397-08002B2CF9AE}" pid="4" name="ContentTypeId">
    <vt:lpwstr>0x01010064A85D441D5968479B2FFF3A7C88333F</vt:lpwstr>
  </property>
</Properties>
</file>