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57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9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05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11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5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61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24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8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20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87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22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E1DF-8957-4C19-A75B-E9A6C93BBD4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0BEBF-F4B2-4782-8940-0F1D14EF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80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307A65-BE94-4219-AD47-50532D7D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53" y="469259"/>
            <a:ext cx="9231014" cy="63807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64173" y="393895"/>
            <a:ext cx="1477108" cy="5486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880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516a172a61d577d737d163feef2349a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f097487a82abf7780c90b143dfcb662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5FFCB-1BD2-4472-9A11-74E3397CFD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DDDB7C-9D32-434F-B298-B4831E03C3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61DFE3-DC85-4223-A2CB-7ED4FF4C65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2</cp:revision>
  <dcterms:created xsi:type="dcterms:W3CDTF">2024-04-25T14:11:55Z</dcterms:created>
  <dcterms:modified xsi:type="dcterms:W3CDTF">2025-09-01T05:11:55Z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