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64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88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8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81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8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7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86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01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46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0E99C-8A58-4F37-B859-6BA5AB7651C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6206-23B5-4429-9F2F-F9F6B8C6D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57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DCE74B-A6CA-439B-86ED-1B70741A99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85"/>
          <a:stretch/>
        </p:blipFill>
        <p:spPr>
          <a:xfrm rot="21600000">
            <a:off x="1162595" y="195514"/>
            <a:ext cx="10147830" cy="6466875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885071" y="0"/>
            <a:ext cx="3953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YEAR 9 – THE HOLOCAUST</a:t>
            </a:r>
          </a:p>
        </p:txBody>
      </p:sp>
    </p:spTree>
    <p:extLst>
      <p:ext uri="{BB962C8B-B14F-4D97-AF65-F5344CB8AC3E}">
        <p14:creationId xmlns:p14="http://schemas.microsoft.com/office/powerpoint/2010/main" val="342788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6e30d2baa0a76df0137424f690d7ccba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ed72b8b82b9fe786d57547c39915e5c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8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160ee8-7492-4248-9551-2850d8d14eb8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F32E04-3033-46F3-AB7A-C19353EED00C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33D455DE-2EC1-4BD0-BADD-7E94D68850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E9A57E-18E2-4371-B82F-829CEFC2B1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2</cp:revision>
  <dcterms:created xsi:type="dcterms:W3CDTF">2024-04-11T08:43:39Z</dcterms:created>
  <dcterms:modified xsi:type="dcterms:W3CDTF">2025-09-01T05:04:03Z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