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00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49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69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54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95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09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16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59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07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38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A8EE9-A2E2-4D39-AC13-BD373E3FDB4D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688C9-DF8D-432B-BDAD-15F0582A0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58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457" y="68036"/>
            <a:ext cx="10502537" cy="656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5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16" y="271223"/>
            <a:ext cx="9888583" cy="63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379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0" ma:contentTypeDescription="Create a new document." ma:contentTypeScope="" ma:versionID="516a172a61d577d737d163feef2349a4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f097487a82abf7780c90b143dfcb662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37E78E-CC72-40EC-B729-146C0E78186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B57E82C-32A3-4A88-B342-AE63C05A2A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82526F-7ECC-471C-8131-C2609F66A6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Aston-Ottey</dc:creator>
  <cp:lastModifiedBy>Cheryl Aston-Ottey</cp:lastModifiedBy>
  <cp:revision>2</cp:revision>
  <dcterms:created xsi:type="dcterms:W3CDTF">2024-10-18T13:06:45Z</dcterms:created>
  <dcterms:modified xsi:type="dcterms:W3CDTF">2025-09-01T05:03:32Z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