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6A40-121A-4194-8FF6-3B5491E705F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EEA6-DB52-4B2C-84EB-A85916C8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203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6A40-121A-4194-8FF6-3B5491E705F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EEA6-DB52-4B2C-84EB-A85916C8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824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6A40-121A-4194-8FF6-3B5491E705F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EEA6-DB52-4B2C-84EB-A85916C8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6A40-121A-4194-8FF6-3B5491E705F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EEA6-DB52-4B2C-84EB-A85916C8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9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6A40-121A-4194-8FF6-3B5491E705F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EEA6-DB52-4B2C-84EB-A85916C8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10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6A40-121A-4194-8FF6-3B5491E705F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EEA6-DB52-4B2C-84EB-A85916C8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91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6A40-121A-4194-8FF6-3B5491E705F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EEA6-DB52-4B2C-84EB-A85916C8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6A40-121A-4194-8FF6-3B5491E705F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EEA6-DB52-4B2C-84EB-A85916C8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95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6A40-121A-4194-8FF6-3B5491E705F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EEA6-DB52-4B2C-84EB-A85916C8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05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6A40-121A-4194-8FF6-3B5491E705F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EEA6-DB52-4B2C-84EB-A85916C8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340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66A40-121A-4194-8FF6-3B5491E705F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EEA6-DB52-4B2C-84EB-A85916C8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07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66A40-121A-4194-8FF6-3B5491E705F1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EEEA6-DB52-4B2C-84EB-A85916C86C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73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F33E376-C25A-B8F6-39B0-73F5E98657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715"/>
          <a:stretch/>
        </p:blipFill>
        <p:spPr>
          <a:xfrm>
            <a:off x="483326" y="691811"/>
            <a:ext cx="11477896" cy="60355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-1"/>
            <a:ext cx="1219199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Knowledge Organiser: Year 7 The Tudors</a:t>
            </a:r>
          </a:p>
        </p:txBody>
      </p:sp>
    </p:spTree>
    <p:extLst>
      <p:ext uri="{BB962C8B-B14F-4D97-AF65-F5344CB8AC3E}">
        <p14:creationId xmlns:p14="http://schemas.microsoft.com/office/powerpoint/2010/main" val="91216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6e30d2baa0a76df0137424f690d7ccba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ed72b8b82b9fe786d57547c39915e5cc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BillingMetadata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18" nillable="true" ma:displayName="MediaServiceBillingMetadata" ma:hidden="true" ma:internalName="MediaServiceBillingMetadata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f160ee8-7492-4248-9551-2850d8d14eb8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C09A4A-F47C-489F-8109-B7A59D383423}">
  <ds:schemaRefs>
    <ds:schemaRef ds:uri="http://schemas.microsoft.com/office/2006/metadata/properties"/>
    <ds:schemaRef ds:uri="http://schemas.microsoft.com/office/infopath/2007/PartnerControls"/>
    <ds:schemaRef ds:uri="4276e521-d8f5-44a8-8722-75164a36e364"/>
    <ds:schemaRef ds:uri="b6daa2f3-06b5-47f8-a85d-067055f32ca7"/>
  </ds:schemaRefs>
</ds:datastoreItem>
</file>

<file path=customXml/itemProps2.xml><?xml version="1.0" encoding="utf-8"?>
<ds:datastoreItem xmlns:ds="http://schemas.openxmlformats.org/officeDocument/2006/customXml" ds:itemID="{B8284723-A589-423F-B460-2468A61E03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F8F5D5-4DAA-41A8-96B2-4C9167F11F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Aston-Ottey</dc:creator>
  <cp:lastModifiedBy>Cheryl Aston-Ottey</cp:lastModifiedBy>
  <cp:revision>2</cp:revision>
  <cp:lastPrinted>2024-01-23T12:41:24Z</cp:lastPrinted>
  <dcterms:created xsi:type="dcterms:W3CDTF">2024-01-23T12:40:56Z</dcterms:created>
  <dcterms:modified xsi:type="dcterms:W3CDTF">2025-09-01T05:20:33Z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