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Gourlay" userId="cd66f033-24c6-4444-a5b0-fe47d23e70ab" providerId="ADAL" clId="{D94244CD-FE6C-4323-A45C-016B21D03134}"/>
    <pc:docChg chg="custSel addSld modSld">
      <pc:chgData name="J Gourlay" userId="cd66f033-24c6-4444-a5b0-fe47d23e70ab" providerId="ADAL" clId="{D94244CD-FE6C-4323-A45C-016B21D03134}" dt="2025-07-22T15:06:46.316" v="12" actId="14100"/>
      <pc:docMkLst>
        <pc:docMk/>
      </pc:docMkLst>
      <pc:sldChg chg="addSp delSp modSp mod">
        <pc:chgData name="J Gourlay" userId="cd66f033-24c6-4444-a5b0-fe47d23e70ab" providerId="ADAL" clId="{D94244CD-FE6C-4323-A45C-016B21D03134}" dt="2025-07-22T15:05:32.568" v="6" actId="732"/>
        <pc:sldMkLst>
          <pc:docMk/>
          <pc:sldMk cId="2395718935" sldId="256"/>
        </pc:sldMkLst>
        <pc:spChg chg="del">
          <ac:chgData name="J Gourlay" userId="cd66f033-24c6-4444-a5b0-fe47d23e70ab" providerId="ADAL" clId="{D94244CD-FE6C-4323-A45C-016B21D03134}" dt="2025-07-22T15:04:17.095" v="0" actId="478"/>
          <ac:spMkLst>
            <pc:docMk/>
            <pc:sldMk cId="2395718935" sldId="256"/>
            <ac:spMk id="2" creationId="{1A0F98B0-BEF2-CF27-120F-39F62E32154D}"/>
          </ac:spMkLst>
        </pc:spChg>
        <pc:spChg chg="del">
          <ac:chgData name="J Gourlay" userId="cd66f033-24c6-4444-a5b0-fe47d23e70ab" providerId="ADAL" clId="{D94244CD-FE6C-4323-A45C-016B21D03134}" dt="2025-07-22T15:04:17.095" v="0" actId="478"/>
          <ac:spMkLst>
            <pc:docMk/>
            <pc:sldMk cId="2395718935" sldId="256"/>
            <ac:spMk id="3" creationId="{803C1F89-7DBE-BBE2-55CA-FDFA2D11525B}"/>
          </ac:spMkLst>
        </pc:spChg>
        <pc:picChg chg="add mod modCrop">
          <ac:chgData name="J Gourlay" userId="cd66f033-24c6-4444-a5b0-fe47d23e70ab" providerId="ADAL" clId="{D94244CD-FE6C-4323-A45C-016B21D03134}" dt="2025-07-22T15:05:32.568" v="6" actId="732"/>
          <ac:picMkLst>
            <pc:docMk/>
            <pc:sldMk cId="2395718935" sldId="256"/>
            <ac:picMk id="5" creationId="{90BF43E0-7482-83D7-872D-33FFC055EFC0}"/>
          </ac:picMkLst>
        </pc:picChg>
      </pc:sldChg>
      <pc:sldChg chg="addSp delSp modSp new mod">
        <pc:chgData name="J Gourlay" userId="cd66f033-24c6-4444-a5b0-fe47d23e70ab" providerId="ADAL" clId="{D94244CD-FE6C-4323-A45C-016B21D03134}" dt="2025-07-22T15:06:46.316" v="12" actId="14100"/>
        <pc:sldMkLst>
          <pc:docMk/>
          <pc:sldMk cId="3169039762" sldId="257"/>
        </pc:sldMkLst>
        <pc:spChg chg="del">
          <ac:chgData name="J Gourlay" userId="cd66f033-24c6-4444-a5b0-fe47d23e70ab" providerId="ADAL" clId="{D94244CD-FE6C-4323-A45C-016B21D03134}" dt="2025-07-22T15:06:34.734" v="8" actId="478"/>
          <ac:spMkLst>
            <pc:docMk/>
            <pc:sldMk cId="3169039762" sldId="257"/>
            <ac:spMk id="2" creationId="{CE58FEFF-EF9B-7D47-6E65-8E5F56C67BEB}"/>
          </ac:spMkLst>
        </pc:spChg>
        <pc:spChg chg="del">
          <ac:chgData name="J Gourlay" userId="cd66f033-24c6-4444-a5b0-fe47d23e70ab" providerId="ADAL" clId="{D94244CD-FE6C-4323-A45C-016B21D03134}" dt="2025-07-22T15:06:34.734" v="8" actId="478"/>
          <ac:spMkLst>
            <pc:docMk/>
            <pc:sldMk cId="3169039762" sldId="257"/>
            <ac:spMk id="3" creationId="{8D2F778F-BBDD-41A8-05DE-BEE9F528F2C1}"/>
          </ac:spMkLst>
        </pc:spChg>
        <pc:picChg chg="add mod">
          <ac:chgData name="J Gourlay" userId="cd66f033-24c6-4444-a5b0-fe47d23e70ab" providerId="ADAL" clId="{D94244CD-FE6C-4323-A45C-016B21D03134}" dt="2025-07-22T15:06:46.316" v="12" actId="14100"/>
          <ac:picMkLst>
            <pc:docMk/>
            <pc:sldMk cId="3169039762" sldId="257"/>
            <ac:picMk id="5" creationId="{A9E9D712-5500-3904-94F0-BB57565872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39FE4-1C09-0487-D6B0-F66CCF373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B116B6-9F09-D957-CB7D-2212136B2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9E8A6-D70A-2509-162B-6E75B9063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290FF-E96C-F9A7-4D45-A24F002B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D120B-24FC-DF62-4BA0-829C8383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5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4A348-0450-5E51-DACC-810D37D87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C2DFB-FA55-98C2-3F8E-D71101558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C3A7C-F645-4B65-C6F3-5BF238A1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07FBF-1457-1EF5-3041-8A9DCED67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5E62F-6844-FD68-F13E-3257F322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33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D748F5-F9DC-B3C8-F657-B65A61F67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2061D-89EC-13E2-8966-B1C6DF4E0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DB741-AA39-0DAF-3236-4014A3E3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B6399-DAF7-789F-A3DA-34563EA9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A5BA4-DBB1-3D6C-030D-0CCF8AA1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54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C6DE1-6B6D-FCFD-B4F3-6C48E3EA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5122C-82F4-A471-2556-556C12B10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63BEC-9C95-9631-18B2-8D432A700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5A7A0-CE24-E86F-B180-42FF0724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3050A-EBD0-E906-00CA-5AF3FBAE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0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8CB17-54BC-5D1E-E260-D85D4E02D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738D1-60DF-0517-90DB-ABEFCDD27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3E83B-D0AA-4BFE-F133-5F1A9E340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74ECE-8AAA-33E9-BDA3-E0FED8C4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E0A06-417A-2B59-E59F-F871C29A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91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16BB7-54AA-BA60-928E-A1BCEA43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71BF-8AC1-7285-9CBA-CB64C8725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4AF8C-99DC-D161-E68B-2832C311D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D42DE-DC9F-6CB0-350A-D608D875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243C1-F9FB-DFA5-47F6-BA7A8F72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B2B395-10B2-A025-7F64-8B8C5104D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6B12B-0246-D42B-D064-20F4F3F4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89299-669E-F2F3-23E3-77671498A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39E47-3188-5393-6658-94DED2386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A9B34-2750-AD7C-870E-16C81A443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58789-C936-5C58-53B6-D54F59BC3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1E3454-9118-3FB5-254F-481DE8F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D2F22-A1AF-006F-0BD8-C0C8625F9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E132E6-860F-792F-233C-A46E34083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62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83592-F9E4-C9C0-BF3E-96B9EF0BE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BB183-8301-8AB5-77DF-BB748DDB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F9645-1C70-B14A-6063-2112BB90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FBEB7E-D706-A8CF-1BC8-5671D939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34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124B55-35A0-62E7-E1B4-85C79939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BEB895-A5C4-16EF-B02F-B6CF271A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828FE-792D-CEF2-36C7-0626DDF9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8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ACC1-72F4-A76C-534E-CF2C594F8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BFCE-37F3-F89C-29C1-447CC323D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BC5BD-48BC-799A-458C-D1E4EDF09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4FA20-A9AE-668F-BD5F-2D06AAEFA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04844-2E13-200A-7897-824D1E1A5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591D9-2498-AFE6-BDD4-DF5D8347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4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667DB-250C-7732-FBD5-21A45169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A57BB-F423-3B95-B5FC-C4B998E1A4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D71E5D-5FDC-DD85-2764-21C128AEA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FBCBC-0D6F-5127-AB02-9AC27BB0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57B1A-DCE7-BE23-3278-1715B9388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D0737-4645-D53F-C616-36C5AE52F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51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8FE7E3-60AF-1D26-7E5F-42348A81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C1AAD-ECF5-AF82-F776-E9954C70F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F9E06-4218-F76A-4328-FE31F6561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AA7286-9961-4479-927B-9B6B7D0E3F83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C1C27-6AE9-95A6-382B-4295FDECE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21665-D5A6-652D-C471-4E7680D98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57C827-1E19-47DB-8827-E990423AF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8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BF43E0-7482-83D7-872D-33FFC055EF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265"/>
          <a:stretch>
            <a:fillRect/>
          </a:stretch>
        </p:blipFill>
        <p:spPr>
          <a:xfrm>
            <a:off x="134911" y="389744"/>
            <a:ext cx="11971593" cy="646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1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E9D712-5500-3904-94F0-BB5756587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95" y="147172"/>
            <a:ext cx="11748256" cy="657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039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ac10dc433f02b39654760eb8fc051eb1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6916b80319b0e4c9857ea361181da20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B7E657-841D-4B74-9DD4-847961F03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BEBC85-0C39-426D-93CE-16EC88AD32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CFDD1E-9AA6-4425-8ACC-25BB2053E6F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4276e521-d8f5-44a8-8722-75164a36e36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6daa2f3-06b5-47f8-a85d-067055f32ca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Gourlay</dc:creator>
  <cp:lastModifiedBy>J Gourlay</cp:lastModifiedBy>
  <cp:revision>1</cp:revision>
  <dcterms:created xsi:type="dcterms:W3CDTF">2025-07-22T15:03:24Z</dcterms:created>
  <dcterms:modified xsi:type="dcterms:W3CDTF">2025-07-22T15:06:52Z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