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e Gourlay" userId="1900aeb9-bcf6-4c88-91cc-47ec6033df14" providerId="ADAL" clId="{0A2F80D2-8965-4E7F-888E-9137FD92F847}"/>
    <pc:docChg chg="delSld">
      <pc:chgData name="Joanne Gourlay" userId="1900aeb9-bcf6-4c88-91cc-47ec6033df14" providerId="ADAL" clId="{0A2F80D2-8965-4E7F-888E-9137FD92F847}" dt="2020-06-22T15:35:39.811" v="9" actId="2696"/>
      <pc:docMkLst>
        <pc:docMk/>
      </pc:docMkLst>
      <pc:sldChg chg="del">
        <pc:chgData name="Joanne Gourlay" userId="1900aeb9-bcf6-4c88-91cc-47ec6033df14" providerId="ADAL" clId="{0A2F80D2-8965-4E7F-888E-9137FD92F847}" dt="2020-06-22T15:35:28.717" v="0" actId="2696"/>
        <pc:sldMkLst>
          <pc:docMk/>
          <pc:sldMk cId="121924172" sldId="258"/>
        </pc:sldMkLst>
      </pc:sldChg>
      <pc:sldChg chg="del">
        <pc:chgData name="Joanne Gourlay" userId="1900aeb9-bcf6-4c88-91cc-47ec6033df14" providerId="ADAL" clId="{0A2F80D2-8965-4E7F-888E-9137FD92F847}" dt="2020-06-22T15:35:31.326" v="1" actId="2696"/>
        <pc:sldMkLst>
          <pc:docMk/>
          <pc:sldMk cId="1259390442" sldId="259"/>
        </pc:sldMkLst>
      </pc:sldChg>
      <pc:sldChg chg="del">
        <pc:chgData name="Joanne Gourlay" userId="1900aeb9-bcf6-4c88-91cc-47ec6033df14" providerId="ADAL" clId="{0A2F80D2-8965-4E7F-888E-9137FD92F847}" dt="2020-06-22T15:35:32.264" v="2" actId="2696"/>
        <pc:sldMkLst>
          <pc:docMk/>
          <pc:sldMk cId="4201591041" sldId="260"/>
        </pc:sldMkLst>
      </pc:sldChg>
      <pc:sldChg chg="del">
        <pc:chgData name="Joanne Gourlay" userId="1900aeb9-bcf6-4c88-91cc-47ec6033df14" providerId="ADAL" clId="{0A2F80D2-8965-4E7F-888E-9137FD92F847}" dt="2020-06-22T15:35:33.357" v="3" actId="2696"/>
        <pc:sldMkLst>
          <pc:docMk/>
          <pc:sldMk cId="1125574102" sldId="261"/>
        </pc:sldMkLst>
      </pc:sldChg>
      <pc:sldChg chg="del">
        <pc:chgData name="Joanne Gourlay" userId="1900aeb9-bcf6-4c88-91cc-47ec6033df14" providerId="ADAL" clId="{0A2F80D2-8965-4E7F-888E-9137FD92F847}" dt="2020-06-22T15:35:34.295" v="4" actId="2696"/>
        <pc:sldMkLst>
          <pc:docMk/>
          <pc:sldMk cId="1165735016" sldId="262"/>
        </pc:sldMkLst>
      </pc:sldChg>
      <pc:sldChg chg="del">
        <pc:chgData name="Joanne Gourlay" userId="1900aeb9-bcf6-4c88-91cc-47ec6033df14" providerId="ADAL" clId="{0A2F80D2-8965-4E7F-888E-9137FD92F847}" dt="2020-06-22T15:35:35.826" v="5" actId="2696"/>
        <pc:sldMkLst>
          <pc:docMk/>
          <pc:sldMk cId="1002518746" sldId="263"/>
        </pc:sldMkLst>
      </pc:sldChg>
      <pc:sldChg chg="del">
        <pc:chgData name="Joanne Gourlay" userId="1900aeb9-bcf6-4c88-91cc-47ec6033df14" providerId="ADAL" clId="{0A2F80D2-8965-4E7F-888E-9137FD92F847}" dt="2020-06-22T15:35:36.670" v="6" actId="2696"/>
        <pc:sldMkLst>
          <pc:docMk/>
          <pc:sldMk cId="3506727002" sldId="264"/>
        </pc:sldMkLst>
      </pc:sldChg>
      <pc:sldChg chg="del">
        <pc:chgData name="Joanne Gourlay" userId="1900aeb9-bcf6-4c88-91cc-47ec6033df14" providerId="ADAL" clId="{0A2F80D2-8965-4E7F-888E-9137FD92F847}" dt="2020-06-22T15:35:38.295" v="7" actId="2696"/>
        <pc:sldMkLst>
          <pc:docMk/>
          <pc:sldMk cId="180185031" sldId="265"/>
        </pc:sldMkLst>
      </pc:sldChg>
      <pc:sldChg chg="del">
        <pc:chgData name="Joanne Gourlay" userId="1900aeb9-bcf6-4c88-91cc-47ec6033df14" providerId="ADAL" clId="{0A2F80D2-8965-4E7F-888E-9137FD92F847}" dt="2020-06-22T15:35:39.123" v="8" actId="2696"/>
        <pc:sldMkLst>
          <pc:docMk/>
          <pc:sldMk cId="2261202587" sldId="266"/>
        </pc:sldMkLst>
      </pc:sldChg>
      <pc:sldChg chg="del">
        <pc:chgData name="Joanne Gourlay" userId="1900aeb9-bcf6-4c88-91cc-47ec6033df14" providerId="ADAL" clId="{0A2F80D2-8965-4E7F-888E-9137FD92F847}" dt="2020-06-22T15:35:39.811" v="9" actId="2696"/>
        <pc:sldMkLst>
          <pc:docMk/>
          <pc:sldMk cId="2640653673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8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89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91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27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66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07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96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68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1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37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74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7AEA7-F89E-412C-A81B-1064531D8E88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CEA93-0B70-459D-B300-58ACCDB78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21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82" y="0"/>
            <a:ext cx="12104317" cy="690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6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6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1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ac10dc433f02b39654760eb8fc051eb1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6916b80319b0e4c9857ea361181da20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D7D34B-1D82-4B60-8886-1A8FE86AA1F9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cfce2ae9-ec58-4bb7-b974-fbb97e1ff973"/>
    <ds:schemaRef ds:uri="http://schemas.microsoft.com/office/infopath/2007/PartnerControls"/>
    <ds:schemaRef ds:uri="a844aa3d-b05d-46b3-9f4b-cddb8ed396e7"/>
    <ds:schemaRef ds:uri="http://purl.org/dc/terms/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B708B01-AEEC-4D43-9CE8-40B8A2CF46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9DAC07-6DC1-4C8C-86FF-69A7F4BE2AB4}"/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Gourlay</dc:creator>
  <cp:lastModifiedBy>joanne</cp:lastModifiedBy>
  <cp:revision>7</cp:revision>
  <dcterms:created xsi:type="dcterms:W3CDTF">2019-11-15T12:26:56Z</dcterms:created>
  <dcterms:modified xsi:type="dcterms:W3CDTF">2020-06-22T15:35:41Z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