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1" r:id="rId4"/>
    <p:sldMasterId id="2147483703" r:id="rId5"/>
    <p:sldMasterId id="2147483709" r:id="rId6"/>
  </p:sldMasterIdLst>
  <p:notesMasterIdLst>
    <p:notesMasterId r:id="rId21"/>
  </p:notesMasterIdLst>
  <p:handoutMasterIdLst>
    <p:handoutMasterId r:id="rId22"/>
  </p:handoutMasterIdLst>
  <p:sldIdLst>
    <p:sldId id="332" r:id="rId7"/>
    <p:sldId id="314" r:id="rId8"/>
    <p:sldId id="316" r:id="rId9"/>
    <p:sldId id="312" r:id="rId10"/>
    <p:sldId id="315" r:id="rId11"/>
    <p:sldId id="317" r:id="rId12"/>
    <p:sldId id="328" r:id="rId13"/>
    <p:sldId id="329" r:id="rId14"/>
    <p:sldId id="321" r:id="rId15"/>
    <p:sldId id="323" r:id="rId16"/>
    <p:sldId id="330" r:id="rId17"/>
    <p:sldId id="320" r:id="rId18"/>
    <p:sldId id="331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9E"/>
    <a:srgbClr val="197026"/>
    <a:srgbClr val="007BC4"/>
    <a:srgbClr val="EFD500"/>
    <a:srgbClr val="DEEBF7"/>
    <a:srgbClr val="FDF3ED"/>
    <a:srgbClr val="F39100"/>
    <a:srgbClr val="EDEDFD"/>
    <a:srgbClr val="E5E5FA"/>
    <a:srgbClr val="098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02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3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FCE97B-E93D-06AA-48BA-D9C08014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9E74C-91B3-B9C0-99BD-CF61A062E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49385-5FFD-9F40-BE3F-CAA62090D5BF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9EE68-C946-01F2-4E6D-F0788BFD0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F6C91-ED5B-669A-B28C-4CB5C01D38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81503-F2FC-014E-9EEA-B5B44BA69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53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B56E-1E6D-4C94-97AF-180741A2AA33}" type="datetimeFigureOut">
              <a:rPr lang="en-IN" smtClean="0"/>
              <a:t>23-07-2025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C3CD-79C5-4C7C-A4C0-373E195B7C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52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245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24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24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24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24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24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24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24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245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24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9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3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8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898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9227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2324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3592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5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EF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1FB38A2-907E-6157-491E-F47DC0FD964B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24160" y="18660"/>
            <a:ext cx="1770718" cy="7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German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Kapitel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Einheit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317001E-91C7-3238-E9C0-D938796AF5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DEB6872-1F21-9DAA-5446-DFE8F5847F5A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3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DF3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BEF2F-9510-6AA5-733E-528AC8AF69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7AE0-734D-86EF-3BE7-B2E6D16EAF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EB73D51-718C-0C41-CC9F-0B3100825479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9550400" y="18660"/>
            <a:ext cx="2644483" cy="7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Spanish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Zona de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0C42DC7-46B0-283A-05C2-2F0C29E603E7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¡</a:t>
            </a:r>
            <a:r>
              <a:rPr lang="en-GB" dirty="0" err="1">
                <a:solidFill>
                  <a:schemeClr val="tx1"/>
                </a:solidFill>
              </a:rPr>
              <a:t>Diviértete</a:t>
            </a:r>
            <a:r>
              <a:rPr lang="en-GB" dirty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6671991-E41B-09D5-7E79-8E7E1C3AD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BBCB4-3BDC-599E-90E4-93DC4EB070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DA331-2C81-0496-9C39-DEDF065949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2841966-400C-587D-8B69-9BE929A54E2E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40791" y="18661"/>
            <a:ext cx="1754093" cy="6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French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X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Unité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61BFF03-E2B1-8E31-3176-483AC2385B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1EE65D6-970E-8371-B547-95E377F6E5E1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A326D5-B683-596C-3C8F-28048E862620}"/>
              </a:ext>
            </a:extLst>
          </p:cNvPr>
          <p:cNvSpPr txBox="1"/>
          <p:nvPr/>
        </p:nvSpPr>
        <p:spPr>
          <a:xfrm>
            <a:off x="1894114" y="1119674"/>
            <a:ext cx="722402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Y10 Knowledge </a:t>
            </a:r>
            <a:r>
              <a:rPr lang="en-US" sz="2800" b="1" dirty="0" err="1"/>
              <a:t>Organiser</a:t>
            </a:r>
            <a:r>
              <a:rPr lang="en-US" sz="2800" b="1" dirty="0"/>
              <a:t> – Spring Term.</a:t>
            </a:r>
          </a:p>
          <a:p>
            <a:r>
              <a:rPr lang="en-US" sz="2800" b="1" dirty="0"/>
              <a:t> Unit: ¡</a:t>
            </a:r>
            <a:r>
              <a:rPr lang="en-US" sz="2800" b="1" dirty="0" err="1"/>
              <a:t>Diviértete</a:t>
            </a:r>
            <a:r>
              <a:rPr lang="en-US" sz="2800" b="1" dirty="0"/>
              <a:t>!</a:t>
            </a:r>
          </a:p>
          <a:p>
            <a:endParaRPr lang="en-US" sz="2800" b="1" dirty="0"/>
          </a:p>
          <a:p>
            <a:r>
              <a:rPr lang="en-GB" b="1" dirty="0"/>
              <a:t>Theme 2 – Popular Culture </a:t>
            </a:r>
            <a:endParaRPr lang="en-GB" dirty="0"/>
          </a:p>
          <a:p>
            <a:r>
              <a:rPr lang="en-GB" b="1" dirty="0"/>
              <a:t>Theme 3 – Communication and the World around us </a:t>
            </a:r>
            <a:endParaRPr lang="en-GB" dirty="0"/>
          </a:p>
          <a:p>
            <a:r>
              <a:rPr lang="en-GB" b="1" dirty="0"/>
              <a:t> 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Name: _______________________________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Class: 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766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716171" y="1015005"/>
          <a:ext cx="10718024" cy="327436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1663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221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3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593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¿Quieres ir/venir conmigo al cine?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 you want to come with me to the cinema?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61842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Sí.   </a:t>
                      </a:r>
                      <a:r>
                        <a:rPr lang="es-ES" sz="16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Yes</a:t>
                      </a:r>
                      <a:r>
                        <a:rPr lang="es-E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6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De acuerdo.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OK.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Agreed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.</a:t>
                      </a:r>
                      <a:endParaRPr lang="en-IN" sz="16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¡Claro que sí!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Of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course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!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¿Qué películas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What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 films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ponen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are they showing?</a:t>
                      </a:r>
                      <a:endParaRPr lang="en-IN" sz="16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apetece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ver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do you feel like watching?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Me </a:t>
                      </a:r>
                      <a:r>
                        <a:rPr lang="en-GB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gustaría</a:t>
                      </a:r>
                      <a:r>
                        <a:rPr lang="en-GB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ver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would like to see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una película de aventuras.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an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adventure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 film.</a:t>
                      </a:r>
                      <a:endParaRPr lang="en-IN" sz="16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una película de terror.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a horror film</a:t>
                      </a:r>
                      <a:r>
                        <a:rPr lang="es-E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6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una película romántica.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a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romantic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 film.</a:t>
                      </a:r>
                      <a:endParaRPr lang="en-IN" sz="16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una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comedia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a comedy.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5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662730" y="915805"/>
          <a:ext cx="11216306" cy="568409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7095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959994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402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76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hiciste?</a:t>
                      </a:r>
                      <a:r>
                        <a:rPr lang="es-ES" sz="18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did you do?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89004"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Ayer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Yesterday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 semana pasada 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Last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week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fin de semana pasado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Last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weekend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domingo pasado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Last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Sunday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mes pasado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Last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month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jugué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played 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al baloncesto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basketball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al futbol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football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videojuegos   </a:t>
                      </a:r>
                      <a:r>
                        <a:rPr lang="es-ES" sz="1400" i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video games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fr-FR" sz="1600" baseline="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with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mi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familia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my family.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mi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novio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/a.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my boyfriend/girlfriend.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mi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mejor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amigo/a.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my best friend.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mi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hermano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/a.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my brother/sister.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3942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fui</a:t>
                      </a:r>
                      <a:r>
                        <a:rPr lang="en-IN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IN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went to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 un restaurante   </a:t>
                      </a:r>
                      <a:r>
                        <a:rPr lang="it-IT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 restaurant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al </a:t>
                      </a:r>
                      <a:r>
                        <a:rPr lang="it-IT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parque</a:t>
                      </a:r>
                      <a:r>
                        <a:rPr lang="it-IT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it-IT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 park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al centro commercial   </a:t>
                      </a:r>
                      <a:r>
                        <a:rPr lang="it-IT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 shopping centre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escuché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400" b="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listened to music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me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quedé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en casa  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stayed home</a:t>
                      </a:r>
                      <a:r>
                        <a:rPr lang="en-IN" sz="1400" i="1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bebí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un café con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leche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drank a latte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disfruté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una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mañana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tranquila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enjoyed a relaxing morning</a:t>
                      </a:r>
                      <a:r>
                        <a:rPr lang="en-IN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1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721930" y="1402368"/>
          <a:ext cx="6380126" cy="292199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30945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610286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24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8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tal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fue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How was it?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34827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Me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encantó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i="1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loved it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Me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gustó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liked it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porque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fue</a:t>
                      </a:r>
                      <a:r>
                        <a:rPr lang="en-US" sz="160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because it was</a:t>
                      </a:r>
                      <a:endParaRPr lang="en-U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increíble.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incredible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emocionante.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exciting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guay.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cool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1309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No me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gustó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nada)      </a:t>
                      </a:r>
                      <a:br>
                        <a:rPr lang="en-US" sz="1600">
                          <a:effectLst/>
                          <a:latin typeface="Arial (Body)"/>
                          <a:ea typeface="Calibri"/>
                          <a:cs typeface="Times New Roman"/>
                        </a:rPr>
                      </a:br>
                      <a:r>
                        <a:rPr lang="en-US" sz="1400" i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didn’t like it (at all)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aburrido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/a.   </a:t>
                      </a:r>
                      <a:r>
                        <a:rPr lang="en-IN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boring.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terrible.   </a:t>
                      </a:r>
                      <a:r>
                        <a:rPr lang="en-IN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terrible.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68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84556" y="978443"/>
          <a:ext cx="11778145" cy="518287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48485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275127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7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4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445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pasó el fin de semana pasado?</a:t>
                      </a:r>
                      <a:r>
                        <a:rPr lang="es-ES" sz="18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happened last weekend?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394628"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Tuve un día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had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a …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day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malo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bad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terrible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terrible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fatal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awful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estresante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stressful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difícil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difficult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horroroso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horrible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porque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because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perdí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i="1" spc="-3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lost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800"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solidFill>
                            <a:srgbClr val="2F5597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US" sz="1600" spc="-30" dirty="0">
                          <a:solidFill>
                            <a:srgbClr val="2E5496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móvil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600" spc="32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i="1" spc="-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my</a:t>
                      </a:r>
                      <a:r>
                        <a:rPr lang="en-US" sz="1400" i="1" spc="-2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mobile</a:t>
                      </a:r>
                      <a:r>
                        <a:rPr lang="en-US" sz="1400" i="1" spc="-2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phone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4800">
                        <a:lnSpc>
                          <a:spcPts val="161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C04000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US" sz="1600" spc="-35" dirty="0">
                          <a:solidFill>
                            <a:srgbClr val="C55A1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cámara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600" spc="33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i="1" spc="-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my</a:t>
                      </a:r>
                      <a:r>
                        <a:rPr lang="en-US" sz="1400" i="1" spc="-2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camera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5405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F5597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perro</a:t>
                      </a:r>
                      <a:r>
                        <a:rPr lang="en-US" sz="1600" spc="-3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n-US" sz="1600" spc="-3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US" sz="1600" spc="-3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parque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5405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i="1" spc="-2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dog</a:t>
                      </a:r>
                      <a:r>
                        <a:rPr lang="en-US" sz="1400" i="1" spc="-2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n-US" sz="1400" i="1" spc="-2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i="1" spc="-2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park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en-US" sz="1600" dirty="0">
                          <a:solidFill>
                            <a:srgbClr val="2F5597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Lo</a:t>
                      </a:r>
                      <a:r>
                        <a:rPr lang="en-US" sz="1600" spc="-20" dirty="0">
                          <a:solidFill>
                            <a:srgbClr val="2E5496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spc="-1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C04000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US" sz="1600" dirty="0">
                          <a:solidFill>
                            <a:srgbClr val="C55A1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encontré</a:t>
                      </a:r>
                      <a:r>
                        <a:rPr lang="en-US" sz="1600" spc="-7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en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5405" marR="77089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I</a:t>
                      </a:r>
                      <a:r>
                        <a:rPr lang="en-US" sz="1400" i="1" spc="-20" baseline="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found</a:t>
                      </a:r>
                      <a:r>
                        <a:rPr lang="en-US" sz="1400" i="1" spc="-2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it at/in/on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207010">
                        <a:lnSpc>
                          <a:spcPct val="99000"/>
                        </a:lnSpc>
                        <a:spcAft>
                          <a:spcPts val="1200"/>
                        </a:spcAft>
                        <a:tabLst>
                          <a:tab pos="638175" algn="l"/>
                          <a:tab pos="974090" algn="l"/>
                        </a:tabLs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casa.	  </a:t>
                      </a:r>
                      <a:r>
                        <a:rPr lang="en-US" sz="1400" i="1" spc="-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home</a:t>
                      </a:r>
                      <a:r>
                        <a:rPr lang="en-US" sz="1400" spc="-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600" spc="11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64770" marR="207010">
                        <a:lnSpc>
                          <a:spcPct val="99000"/>
                        </a:lnSpc>
                        <a:spcAft>
                          <a:spcPts val="1200"/>
                        </a:spcAft>
                        <a:tabLst>
                          <a:tab pos="638175" algn="l"/>
                          <a:tab pos="974090" algn="l"/>
                        </a:tabLs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US" sz="1600" spc="-6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ciudad.	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i="1" spc="10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city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4770" marR="260350">
                        <a:spcBef>
                          <a:spcPts val="5"/>
                        </a:spcBef>
                        <a:spcAft>
                          <a:spcPts val="1200"/>
                        </a:spcAft>
                        <a:tabLst>
                          <a:tab pos="920750" algn="l"/>
                        </a:tabLs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US" sz="1600" spc="-5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coche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	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i="1" spc="10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car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4770" marR="74930">
                        <a:spcBef>
                          <a:spcPts val="5"/>
                        </a:spcBef>
                        <a:spcAft>
                          <a:spcPts val="1200"/>
                        </a:spcAft>
                        <a:tabLst>
                          <a:tab pos="756920" algn="l"/>
                          <a:tab pos="1023620" algn="l"/>
                        </a:tabLs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US" sz="1600" spc="-4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tren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	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i="1" spc="-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i="1" spc="-4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train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spc="11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64770" marR="74930">
                        <a:spcBef>
                          <a:spcPts val="5"/>
                        </a:spcBef>
                        <a:spcAft>
                          <a:spcPts val="1200"/>
                        </a:spcAft>
                        <a:tabLst>
                          <a:tab pos="756920" algn="l"/>
                          <a:tab pos="1023620" algn="l"/>
                        </a:tabLs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US" sz="1600" spc="-6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estadio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	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400" i="1" spc="-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stadium</a:t>
                      </a:r>
                      <a:r>
                        <a:rPr lang="en-US" sz="1400" spc="-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4770" marR="276860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04240" algn="l"/>
                        </a:tabLs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US" sz="1600" spc="-5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metro.   </a:t>
                      </a:r>
                      <a:r>
                        <a:rPr lang="en-US" sz="1400" i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i="1" spc="105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underground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211779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480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llegué</a:t>
                      </a:r>
                      <a:r>
                        <a:rPr lang="en-US" sz="1600" spc="-3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muy</a:t>
                      </a:r>
                      <a:r>
                        <a:rPr lang="en-US" sz="1600" spc="-2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tarde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600" spc="7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i="1" spc="-3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arrived</a:t>
                      </a:r>
                      <a:r>
                        <a:rPr lang="en-US" sz="1400" i="1" spc="-2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very</a:t>
                      </a:r>
                      <a:r>
                        <a:rPr lang="en-US" sz="1400" i="1" spc="-2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late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4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no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Arial"/>
                          <a:cs typeface="Times New Roman"/>
                        </a:rPr>
                        <a:t>hice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los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Arial"/>
                          <a:cs typeface="Times New Roman"/>
                        </a:rPr>
                        <a:t>deberes</a:t>
                      </a:r>
                      <a:r>
                        <a:rPr lang="en-US" sz="160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en-US" sz="1600" spc="245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I</a:t>
                      </a:r>
                      <a:r>
                        <a:rPr lang="en-US" sz="1400" i="1" spc="-2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spc="-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didn’t</a:t>
                      </a:r>
                      <a:r>
                        <a:rPr lang="en-US" sz="1400" i="1" spc="-3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do</a:t>
                      </a:r>
                      <a:r>
                        <a:rPr lang="en-US" sz="1400" i="1" spc="-1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spc="-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my</a:t>
                      </a:r>
                      <a:r>
                        <a:rPr lang="en-US" sz="1400" i="1" spc="-2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homework</a:t>
                      </a:r>
                      <a:r>
                        <a:rPr lang="en-US" sz="140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.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4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pasé</a:t>
                      </a:r>
                      <a:r>
                        <a:rPr lang="en-US" sz="1600" spc="-2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todo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US" sz="1600" spc="-2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día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enfrente</a:t>
                      </a:r>
                      <a:r>
                        <a:rPr lang="en-US" sz="1600" spc="-2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de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US" sz="1600" spc="-2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televisión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600" spc="25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i="1" spc="-2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spent</a:t>
                      </a:r>
                      <a:r>
                        <a:rPr lang="en-US" sz="1400" i="1" spc="-2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all</a:t>
                      </a:r>
                      <a:r>
                        <a:rPr lang="en-US" sz="1400" i="1" spc="-2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day</a:t>
                      </a:r>
                      <a:r>
                        <a:rPr lang="en-US" sz="1400" i="1" spc="-2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spc="-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n-US" sz="1400" i="1" spc="-2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front</a:t>
                      </a:r>
                      <a:r>
                        <a:rPr lang="en-US" sz="1400" i="1" spc="-2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400" i="1" spc="-1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spc="-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i="1" spc="-2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TV</a:t>
                      </a:r>
                      <a:r>
                        <a:rPr lang="en-U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4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me</a:t>
                      </a:r>
                      <a:r>
                        <a:rPr lang="en-US" sz="1600" spc="-2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caí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600" spc="27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i="1" spc="-2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fell</a:t>
                      </a:r>
                      <a:r>
                        <a:rPr lang="en-U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4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no</a:t>
                      </a:r>
                      <a:r>
                        <a:rPr lang="en-US" sz="1600" spc="-25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Arial"/>
                          <a:cs typeface="Times New Roman"/>
                        </a:rPr>
                        <a:t>encontré</a:t>
                      </a:r>
                      <a:r>
                        <a:rPr lang="en-US" sz="1600" spc="-25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la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Arial"/>
                          <a:cs typeface="Times New Roman"/>
                        </a:rPr>
                        <a:t>llave</a:t>
                      </a:r>
                      <a:r>
                        <a:rPr lang="en-US" sz="1600" spc="-25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del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Arial"/>
                          <a:cs typeface="Times New Roman"/>
                        </a:rPr>
                        <a:t>coche</a:t>
                      </a:r>
                      <a:r>
                        <a:rPr lang="en-US" sz="160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en-US" sz="1600" spc="25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I</a:t>
                      </a:r>
                      <a:r>
                        <a:rPr lang="en-US" sz="1400" i="1" spc="-2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spc="-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didn’t</a:t>
                      </a:r>
                      <a:r>
                        <a:rPr lang="en-US" sz="1400" i="1" spc="-2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find</a:t>
                      </a:r>
                      <a:r>
                        <a:rPr lang="en-US" sz="1400" i="1" spc="-2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the</a:t>
                      </a:r>
                      <a:r>
                        <a:rPr lang="en-US" sz="1400" i="1" spc="-2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car</a:t>
                      </a:r>
                      <a:r>
                        <a:rPr lang="en-US" sz="1400" i="1" spc="-2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Arial"/>
                          <a:cs typeface="Times New Roman"/>
                        </a:rPr>
                        <a:t>key</a:t>
                      </a:r>
                      <a:r>
                        <a:rPr lang="en-US" sz="1400" dirty="0">
                          <a:effectLst/>
                          <a:latin typeface="Arial (Body)"/>
                          <a:ea typeface="Arial"/>
                          <a:cs typeface="Times New Roman"/>
                        </a:rPr>
                        <a:t>.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8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19448" y="1053617"/>
          <a:ext cx="11484529" cy="449150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12239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598488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2946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3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304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pasó el fin de semana pasado?</a:t>
                      </a:r>
                      <a:r>
                        <a:rPr lang="es-ES" sz="18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happened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weekend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851368"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sábado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Saturday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domingo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Sunday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fui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a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went to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fuimos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a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we went to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004570" algn="l"/>
                        </a:tabLs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un</a:t>
                      </a:r>
                      <a:r>
                        <a:rPr lang="en-US" sz="1600" spc="-6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partido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	   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i="1" spc="-4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spc="-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match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540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y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5405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and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5405" marR="263525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mi</a:t>
                      </a:r>
                      <a:r>
                        <a:rPr lang="en-US" sz="1600" spc="-3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equipo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perdió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600" spc="23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spc="-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my</a:t>
                      </a:r>
                      <a:r>
                        <a:rPr lang="en-US" sz="1400" i="1" spc="-2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team</a:t>
                      </a:r>
                      <a:r>
                        <a:rPr lang="en-US" sz="1400" i="1" spc="11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lost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73652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un</a:t>
                      </a:r>
                      <a:r>
                        <a:rPr lang="en-US" sz="1600" spc="-7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concierto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i="1" spc="-4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concert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1689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fue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horroroso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600" spc="24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i="1" spc="12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group</a:t>
                      </a:r>
                      <a:r>
                        <a:rPr lang="en-US" sz="1400" i="1" spc="-4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was</a:t>
                      </a:r>
                      <a:r>
                        <a:rPr lang="en-US" sz="1400" i="1" spc="-4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horrible.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 marL="65405" marR="1289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banda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fue</a:t>
                      </a:r>
                      <a:r>
                        <a:rPr lang="en-US" sz="1600" spc="-3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horrorosa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400" spc="24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i="1" spc="115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band</a:t>
                      </a:r>
                      <a:r>
                        <a:rPr lang="en-US" sz="1400" i="1" spc="-5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was</a:t>
                      </a:r>
                      <a:r>
                        <a:rPr lang="en-US" sz="1400" i="1" spc="-4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horrible.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5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ver</a:t>
                      </a:r>
                      <a:r>
                        <a:rPr lang="en-US" sz="1600" spc="-5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una</a:t>
                      </a:r>
                      <a:r>
                        <a:rPr lang="en-US" sz="1600" spc="-4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película</a:t>
                      </a:r>
                      <a:r>
                        <a:rPr lang="en-IN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1400" i="1" spc="-3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watch</a:t>
                      </a:r>
                      <a:r>
                        <a:rPr lang="en-US" sz="1400" i="1" spc="-2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i="1" spc="-2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spc="-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film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195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1944370" algn="l"/>
                        </a:tabLs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US" sz="1600" spc="-45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sonido</a:t>
                      </a:r>
                      <a:r>
                        <a:rPr lang="en-US" sz="1600" spc="-4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 spc="-4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funcionó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the sound</a:t>
                      </a:r>
                      <a:r>
                        <a:rPr lang="en-US" sz="1400" i="1" spc="-30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did</a:t>
                      </a:r>
                      <a:r>
                        <a:rPr lang="en-US" sz="1400" i="1" spc="-3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en-US" sz="1400" i="1" spc="-35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B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work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78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F05158-3F05-8118-D093-C05DD5E81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62609"/>
              </p:ext>
            </p:extLst>
          </p:nvPr>
        </p:nvGraphicFramePr>
        <p:xfrm>
          <a:off x="5137040" y="1774722"/>
          <a:ext cx="6126126" cy="335481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13111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170438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2442577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53120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eres?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757453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Creo que</a:t>
                      </a:r>
                      <a:endParaRPr lang="en-IN" sz="16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believe that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Pienso</a:t>
                      </a:r>
                      <a:r>
                        <a:rPr lang="en-GB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que</a:t>
                      </a:r>
                      <a:endParaRPr lang="en-IN" sz="16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think that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n-IN" sz="1600" b="0" i="0" kern="1200" dirty="0" err="1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IN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persona</a:t>
                      </a:r>
                      <a:endParaRPr lang="en-IN" sz="1600" b="0" i="0" kern="1200" dirty="0">
                        <a:solidFill>
                          <a:srgbClr val="C04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is a(n) … person.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tranquil</a:t>
                      </a:r>
                      <a:r>
                        <a:rPr lang="es-ES" sz="1600" b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b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b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calm</a:t>
                      </a:r>
                      <a:endParaRPr lang="es-ES" sz="1400" b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</a:t>
                      </a:r>
                      <a:r>
                        <a:rPr lang="es-ES" sz="1600" b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b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b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practical</a:t>
                      </a:r>
                      <a:b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divertid</a:t>
                      </a:r>
                      <a:r>
                        <a:rPr lang="es-ES" sz="1600" b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b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b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</a:t>
                      </a:r>
                      <a:b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optimist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6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optimistic</a:t>
                      </a:r>
                      <a:b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</a:t>
                      </a:r>
                      <a:r>
                        <a:rPr lang="es-ES" sz="1600" b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b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b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  <a:b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simpátic</a:t>
                      </a:r>
                      <a:r>
                        <a:rPr lang="es-ES" sz="1600" b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b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b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nice</a:t>
                      </a:r>
                      <a:b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interesante.</a:t>
                      </a:r>
                      <a:r>
                        <a:rPr lang="es-ES" sz="16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interesting</a:t>
                      </a:r>
                      <a:b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agradable.</a:t>
                      </a:r>
                      <a:r>
                        <a:rPr lang="es-ES" sz="16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leasant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172AC6-ACF8-121C-4A04-FDA800CCE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68048"/>
              </p:ext>
            </p:extLst>
          </p:nvPr>
        </p:nvGraphicFramePr>
        <p:xfrm>
          <a:off x="296638" y="1888631"/>
          <a:ext cx="4485925" cy="249080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48592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</a:tblGrid>
              <a:tr h="5513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te llamas / ¿Cómo se llama?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es tu/su nombre?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619122"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fr-FR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llamo</a:t>
                      </a: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</a:t>
                      </a:r>
                      <a:endParaRPr lang="fr-FR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nombre es …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7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FBA95D-1BBB-C98C-E061-5DC5F007D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26778"/>
              </p:ext>
            </p:extLst>
          </p:nvPr>
        </p:nvGraphicFramePr>
        <p:xfrm>
          <a:off x="4223871" y="1588860"/>
          <a:ext cx="3744258" cy="368027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8666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057593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55465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es tu nacionalidad?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nationality are you?</a:t>
                      </a:r>
                      <a:endParaRPr lang="en-GB" sz="1600" b="0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082919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Soy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bolivian</a:t>
                      </a:r>
                      <a:r>
                        <a:rPr lang="en-GB" sz="1600" b="0" dirty="0">
                          <a:solidFill>
                            <a:srgbClr val="006F9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Bolivian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chilen</a:t>
                      </a:r>
                      <a:r>
                        <a:rPr lang="en-GB" sz="1600" b="0" dirty="0">
                          <a:solidFill>
                            <a:srgbClr val="006F9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Chilean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colombian</a:t>
                      </a:r>
                      <a:r>
                        <a:rPr lang="en-GB" sz="1600" b="0" dirty="0">
                          <a:solidFill>
                            <a:srgbClr val="006F9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olombian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cuban</a:t>
                      </a:r>
                      <a:r>
                        <a:rPr lang="en-GB" sz="1600" b="0" dirty="0">
                          <a:solidFill>
                            <a:srgbClr val="006F9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uban.</a:t>
                      </a:r>
                      <a:b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español(</a:t>
                      </a:r>
                      <a:r>
                        <a:rPr lang="en-GB" sz="1600" b="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Spanish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mexican</a:t>
                      </a:r>
                      <a:r>
                        <a:rPr lang="en-GB" sz="1600" b="0" dirty="0">
                          <a:solidFill>
                            <a:srgbClr val="006F9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Mexican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peruan</a:t>
                      </a:r>
                      <a:r>
                        <a:rPr lang="en-GB" sz="1600" b="0" dirty="0">
                          <a:solidFill>
                            <a:srgbClr val="006F9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Peruvian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venezolan</a:t>
                      </a:r>
                      <a:r>
                        <a:rPr lang="en-GB" sz="1600" b="0" dirty="0">
                          <a:solidFill>
                            <a:srgbClr val="006F9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Venezuelan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63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05900" y="806565"/>
          <a:ext cx="11628000" cy="603404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3787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858399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1166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5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6273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62346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¿Cuánto tiempo pasas al día en tu móvil/ordenador/portátil? ¿Qué haces normalmente cuando estás </a:t>
                      </a:r>
                      <a:br>
                        <a:rPr lang="es-ES" sz="1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ES" sz="1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 línea? </a:t>
                      </a:r>
                      <a:r>
                        <a:rPr lang="en-GB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much time do you spend per day on your mobile/computer/device? What do you normally do online?</a:t>
                      </a:r>
                      <a:endParaRPr lang="en-IN" sz="14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066042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Paso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</a:rPr>
                        <a:t>I spend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IN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una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</a:rPr>
                        <a:t>one</a:t>
                      </a:r>
                      <a:endParaRPr lang="en-IN" sz="900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dos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</a:rPr>
                        <a:t>two</a:t>
                      </a:r>
                      <a:endParaRPr lang="en-IN" sz="900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tres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</a:rPr>
                        <a:t>three</a:t>
                      </a:r>
                      <a:endParaRPr lang="en-IN" sz="900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muchas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</a:rPr>
                        <a:t>many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IN" sz="9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hora(s) en l</a:t>
                      </a:r>
                      <a:r>
                        <a:rPr lang="es-ES_tradnl" sz="1600" dirty="0" err="1">
                          <a:effectLst/>
                        </a:rPr>
                        <a:t>ínea</a:t>
                      </a:r>
                      <a:r>
                        <a:rPr lang="es-ES_tradnl" sz="1600" dirty="0">
                          <a:effectLst/>
                        </a:rPr>
                        <a:t>.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</a:rPr>
                        <a:t>hours online.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effectLst/>
                        </a:rPr>
                        <a:t> </a:t>
                      </a:r>
                      <a:endParaRPr lang="en-IN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9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Siempre</a:t>
                      </a:r>
                      <a:r>
                        <a:rPr lang="es-ES" sz="1300" dirty="0">
                          <a:effectLst/>
                        </a:rPr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</a:rPr>
                        <a:t>Alw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</a:rPr>
                        <a:t>ays</a:t>
                      </a:r>
                      <a:r>
                        <a:rPr lang="es-ES" sz="1400" i="1" dirty="0">
                          <a:solidFill>
                            <a:srgbClr val="4D4D4E"/>
                          </a:solidFill>
                          <a:effectLst/>
                        </a:rPr>
                        <a:t> </a:t>
                      </a:r>
                      <a:endParaRPr lang="en-IN" sz="1400" i="1" dirty="0">
                        <a:solidFill>
                          <a:srgbClr val="4D4D4E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A menudo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</a:rPr>
                        <a:t>Often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A veces</a:t>
                      </a:r>
                      <a:r>
                        <a:rPr lang="es-ES" sz="1300" dirty="0">
                          <a:effectLst/>
                        </a:rPr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</a:rPr>
                        <a:t>Sometimes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Todos los días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Every day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Casi </a:t>
                      </a:r>
                      <a:r>
                        <a:rPr lang="en-GB" sz="1600" dirty="0" err="1">
                          <a:effectLst/>
                        </a:rPr>
                        <a:t>nunca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i="1" dirty="0">
                          <a:solidFill>
                            <a:srgbClr val="4D4D4C"/>
                          </a:solidFill>
                          <a:effectLst/>
                        </a:rPr>
                        <a:t>Hardly ever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Nunca  </a:t>
                      </a:r>
                      <a:r>
                        <a:rPr lang="es-ES" sz="1300" dirty="0">
                          <a:effectLst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</a:rPr>
                        <a:t>Never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err="1">
                          <a:effectLst/>
                        </a:rPr>
                        <a:t>mando</a:t>
                      </a:r>
                      <a:r>
                        <a:rPr lang="en-GB" sz="1600" dirty="0">
                          <a:effectLst/>
                        </a:rPr>
                        <a:t>  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  <a:effectLst/>
                        </a:rPr>
                        <a:t>I send 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err="1">
                          <a:effectLst/>
                        </a:rPr>
                        <a:t>recibo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300" dirty="0">
                          <a:effectLst/>
                        </a:rPr>
                        <a:t>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  <a:effectLst/>
                        </a:rPr>
                        <a:t>I receive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err="1">
                          <a:effectLst/>
                        </a:rPr>
                        <a:t>leo</a:t>
                      </a:r>
                      <a:r>
                        <a:rPr lang="en-GB" sz="1300" dirty="0">
                          <a:effectLst/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  <a:effectLst/>
                        </a:rPr>
                        <a:t>I read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effectLst/>
                        </a:rPr>
                        <a:t>mensajes.  </a:t>
                      </a:r>
                      <a:r>
                        <a:rPr lang="es-ES" sz="1300" dirty="0">
                          <a:effectLst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</a:rPr>
                        <a:t>messages</a:t>
                      </a:r>
                      <a:r>
                        <a:rPr lang="es-ES" sz="900" dirty="0">
                          <a:solidFill>
                            <a:srgbClr val="4D4D4C"/>
                          </a:solidFill>
                          <a:effectLst/>
                        </a:rPr>
                        <a:t>.</a:t>
                      </a:r>
                      <a:endParaRPr lang="en-IN" sz="900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correos electrónicos.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</a:rPr>
                        <a:t>emails.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5482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juego</a:t>
                      </a:r>
                      <a:r>
                        <a:rPr lang="en-US" sz="1600" dirty="0">
                          <a:effectLst/>
                        </a:rPr>
                        <a:t> a </a:t>
                      </a:r>
                      <a:r>
                        <a:rPr lang="en-US" sz="1300" dirty="0">
                          <a:effectLst/>
                        </a:rPr>
                        <a:t>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I play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los videojuegos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videogames.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82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hago</a:t>
                      </a:r>
                      <a:r>
                        <a:rPr lang="en-US" sz="1600" dirty="0">
                          <a:effectLst/>
                        </a:rPr>
                        <a:t>  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I do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compras</a:t>
                      </a:r>
                      <a:r>
                        <a:rPr lang="en-US" sz="1600" dirty="0">
                          <a:effectLst/>
                        </a:rPr>
                        <a:t> en </a:t>
                      </a:r>
                      <a:r>
                        <a:rPr lang="en-US" sz="1600" dirty="0" err="1">
                          <a:effectLst/>
                        </a:rPr>
                        <a:t>línea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shopping online.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82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saco</a:t>
                      </a:r>
                      <a:r>
                        <a:rPr lang="en-US" sz="1600" dirty="0">
                          <a:effectLst/>
                        </a:rPr>
                        <a:t>  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I take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fotos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photos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82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grabo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I record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vídeos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videos.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04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veo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I see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programas.</a:t>
                      </a:r>
                      <a:r>
                        <a:rPr lang="es-ES" sz="1600" dirty="0">
                          <a:effectLst/>
                        </a:rPr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</a:rPr>
                        <a:t>programmes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</a:rPr>
                        <a:t>.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series.</a:t>
                      </a:r>
                      <a:r>
                        <a:rPr lang="es-ES" sz="1600" dirty="0">
                          <a:effectLst/>
                        </a:rPr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</a:rPr>
                        <a:t>series.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documentales.</a:t>
                      </a:r>
                      <a:r>
                        <a:rPr lang="es-ES" sz="1600" dirty="0">
                          <a:effectLst/>
                        </a:rPr>
                        <a:t>  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</a:rPr>
                        <a:t>documentaries.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482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utilizo</a:t>
                      </a:r>
                      <a:r>
                        <a:rPr lang="en-US" sz="1600" dirty="0">
                          <a:effectLst/>
                        </a:rPr>
                        <a:t>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</a:rPr>
                        <a:t>I use</a:t>
                      </a:r>
                      <a:endParaRPr lang="en-IN" sz="1400" i="1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las redes sociales.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</a:rPr>
                        <a:t>social media</a:t>
                      </a:r>
                      <a:r>
                        <a:rPr lang="es-ES" sz="900" dirty="0">
                          <a:solidFill>
                            <a:srgbClr val="4D4D4C"/>
                          </a:solidFill>
                          <a:effectLst/>
                        </a:rPr>
                        <a:t>.</a:t>
                      </a:r>
                      <a:endParaRPr lang="en-IN" sz="900" dirty="0">
                        <a:solidFill>
                          <a:srgbClr val="4D4D4C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270" marR="5527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02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595543" y="1138449"/>
          <a:ext cx="11031520" cy="3467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1135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384183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771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2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295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  <a:gridCol w="16190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857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¿Cuál es tu opinión sobre las redes sociales y el uso de Internet?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your opinion of social media and the use of the Internet?</a:t>
                      </a:r>
                      <a:endParaRPr lang="es-ES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35756">
                <a:tc rowSpan="2">
                  <a:txBody>
                    <a:bodyPr/>
                    <a:lstStyle/>
                    <a:p>
                      <a:pPr marL="108000" marR="0" indent="-108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 mi opinión,</a:t>
                      </a:r>
                    </a:p>
                    <a:p>
                      <a:pPr marL="108000" marR="0" indent="-108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opinion</a:t>
                      </a:r>
                      <a:endParaRPr lang="es-ES" sz="16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08000" marR="0" indent="-108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Creo que</a:t>
                      </a:r>
                    </a:p>
                    <a:p>
                      <a:pPr marL="108000" marR="0" indent="-108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think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Internet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0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the Internet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seguro/a(s).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safe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6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práctico/a(s).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practical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6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fácil(es) de usar.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easy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use.</a:t>
                      </a:r>
                      <a:endParaRPr lang="es-ES" sz="16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bueno/a(s) para mantenerse en contacto.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staying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contact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También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Also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0" kern="1200" dirty="0" err="1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puede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(n) ser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can be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adictivo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/a(s).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addictive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peligroso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/a(s).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dangerous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73456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las redes sociales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social media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35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77504" y="844219"/>
          <a:ext cx="11406582" cy="588766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6673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335069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3334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61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actividades te gustan? ¿Qué actividades no te gustan?</a:t>
                      </a:r>
                      <a:r>
                        <a:rPr lang="es-ES" sz="18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activities do you like? What activities do you dislike?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¿Qué actividades te gusta hacer?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activities do you like to do?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66647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Me gusta(n)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like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Me encanta(n)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love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No me gusta(n)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don’t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like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No me gusta(n) nada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don’t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like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… at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all</a:t>
                      </a:r>
                      <a:endParaRPr lang="es-E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baloncesto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basketball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ciclismo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cycling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fútbol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football</a:t>
                      </a:r>
                      <a:r>
                        <a:rPr lang="en-US" sz="16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baile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dancing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tenis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tennis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voleibol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	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volleyball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los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libros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books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natación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swimming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películas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films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porque</a:t>
                      </a: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es</a:t>
                      </a:r>
                      <a:endParaRPr lang="en-US" sz="1600" dirty="0">
                        <a:effectLst/>
                        <a:latin typeface="Arial (Body)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because it is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porque</a:t>
                      </a: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son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because they 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divertido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/a(s).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fun.</a:t>
                      </a:r>
                      <a:r>
                        <a:rPr lang="en-US" sz="16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aburrido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/a(s).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boring.</a:t>
                      </a:r>
                      <a:r>
                        <a:rPr lang="en-US" sz="16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relajante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(s).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relaxing.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emocionante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(s).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exciting.</a:t>
                      </a:r>
                      <a:r>
                        <a:rPr lang="en-US" sz="16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difícil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).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difficult.</a:t>
                      </a:r>
                      <a:r>
                        <a:rPr lang="en-US" sz="16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fácil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).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easy.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guay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cool.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mi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pasión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my passion.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2278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i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Odio</a:t>
                      </a:r>
                      <a:r>
                        <a:rPr lang="it-IT" sz="1600" i="0" baseline="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it-IT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hate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600" i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Prefiero</a:t>
                      </a:r>
                      <a:r>
                        <a:rPr lang="it-IT" sz="1600" i="0" baseline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it-IT" sz="1400" i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it-IT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prefer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escuchar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n-IN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IN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listening to music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ir</a:t>
                      </a:r>
                      <a:r>
                        <a:rPr lang="en-IN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IN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conciertos</a:t>
                      </a:r>
                      <a:r>
                        <a:rPr lang="en-IN" sz="16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IN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going to concerts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02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77504" y="1104278"/>
          <a:ext cx="11406582" cy="52108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4579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776756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2231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61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actividades haces en tu tiempo libre?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activities do you do in your free time?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458926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En mi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tiempo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libre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In my free time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tengo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tiempo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dinero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If I have free time/money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juego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al / a la …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play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...</a:t>
                      </a:r>
                      <a:r>
                        <a:rPr lang="en-US" sz="16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hago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...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do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...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leo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...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read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...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bailo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...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dance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...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veo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...  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watch</a:t>
                      </a:r>
                      <a:r>
                        <a:rPr lang="en-US" sz="14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...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monto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bici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/ a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caballo</a:t>
                      </a:r>
                      <a:endParaRPr lang="en-US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go </a:t>
                      </a: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cycling / </a:t>
                      </a:r>
                      <a:r>
                        <a:rPr lang="en-US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horseriding</a:t>
                      </a:r>
                      <a:endParaRPr lang="en-US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voy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al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gimnasio</a:t>
                      </a:r>
                      <a:endParaRPr lang="en-US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go to the gym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voy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a la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piscina</a:t>
                      </a:r>
                      <a:endParaRPr lang="en-US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go to the swimming pool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paso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tiempo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con mi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familia</a:t>
                      </a:r>
                      <a:endParaRPr lang="en-US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spend time with my family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porque</a:t>
                      </a: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me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ayuda</a:t>
                      </a: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a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because it helps me 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estar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en forma.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stay in shape.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mantenerme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contacto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mis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amigos.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stay in touch with my friends.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olvidarme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todo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forget everything.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40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898097" y="811736"/>
          <a:ext cx="5885176" cy="492483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190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651233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99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81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¿Tienes planes?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 you have any plans?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36116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Sí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Yes,</a:t>
                      </a:r>
                      <a:endParaRPr lang="en-IN" sz="1400" i="1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tengo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planes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I have plans </a:t>
                      </a:r>
                      <a:endParaRPr lang="en-IN" sz="14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para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for</a:t>
                      </a:r>
                      <a:endParaRPr lang="en-IN" sz="14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sábado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Saturday.</a:t>
                      </a:r>
                      <a:endParaRPr lang="en-IN" sz="16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este fin de semana.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this</a:t>
                      </a:r>
                      <a:r>
                        <a:rPr lang="es-E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weekend</a:t>
                      </a:r>
                      <a:r>
                        <a:rPr lang="es-E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.</a:t>
                      </a:r>
                      <a:endParaRPr lang="en-IN" sz="16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la semana que viene.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next week.</a:t>
                      </a:r>
                      <a:endParaRPr lang="en-IN" sz="16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mañana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tomorrow.</a:t>
                      </a:r>
                      <a:endParaRPr lang="en-IN" sz="14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361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fr-FR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o,   </a:t>
                      </a:r>
                      <a:r>
                        <a:rPr lang="en-US" sz="12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No,</a:t>
                      </a:r>
                      <a:endParaRPr lang="en-IN" sz="12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tengo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planes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I don’t have plans </a:t>
                      </a:r>
                      <a:endParaRPr lang="en-IN" sz="14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777373"/>
                  </a:ext>
                </a:extLst>
              </a:tr>
              <a:tr h="424981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Estoy</a:t>
                      </a:r>
                      <a:r>
                        <a:rPr lang="en-U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libre</a:t>
                      </a:r>
                      <a:r>
                        <a:rPr lang="en-U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   </a:t>
                      </a:r>
                      <a:r>
                        <a:rPr lang="en-US" sz="1400" i="1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am free.</a:t>
                      </a:r>
                      <a:r>
                        <a:rPr lang="en-U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 </a:t>
                      </a:r>
                      <a:endParaRPr lang="en-IN" sz="1400" i="1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81">
                <a:tc gridSpan="4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tengo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planes.</a:t>
                      </a:r>
                      <a:r>
                        <a:rPr lang="en-U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i="1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I don’t have any plans.</a:t>
                      </a:r>
                      <a:endParaRPr lang="en-IN" sz="1400" i="1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981">
                <a:tc gridSpan="4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Sí, estoy ocupad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s-E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    </a:t>
                      </a:r>
                      <a:r>
                        <a:rPr lang="en-U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Yes, I am busy.</a:t>
                      </a:r>
                      <a:endParaRPr lang="en-IN" sz="14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98">
                <a:tc gridSpan="4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US" sz="14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tengo</a:t>
                      </a:r>
                      <a:r>
                        <a:rPr lang="en-U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dinero</a:t>
                      </a:r>
                      <a:r>
                        <a:rPr lang="en-US" sz="14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400" baseline="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i="1" kern="1200" dirty="0">
                          <a:solidFill>
                            <a:srgbClr val="4D4D4E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I don’t have (any) money.</a:t>
                      </a:r>
                      <a:endParaRPr lang="en-IN" sz="1400" dirty="0">
                        <a:solidFill>
                          <a:srgbClr val="4D4D4E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02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38667" y="1054842"/>
          <a:ext cx="11529482" cy="487213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5223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4027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vas a hacer?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you going to do?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427477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Primero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,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Firstly,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Por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la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mañana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tarde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noche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In the morning/afternoon/evening,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voy</a:t>
                      </a:r>
                      <a:r>
                        <a:rPr lang="en-US" sz="1600" dirty="0">
                          <a:effectLst/>
                          <a:latin typeface="Arial (Body)"/>
                          <a:ea typeface="Calibri"/>
                          <a:cs typeface="Times New Roman"/>
                        </a:rPr>
                        <a:t> a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I am going to </a:t>
                      </a: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limpiar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mi </a:t>
                      </a: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habitación</a:t>
                      </a:r>
                      <a:endParaRPr lang="fr-FR" sz="1600" dirty="0">
                        <a:effectLst/>
                        <a:latin typeface="Arial (Body)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clean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my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bedroom</a:t>
                      </a:r>
                      <a:endParaRPr lang="fr-FR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al parque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go to the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park</a:t>
                      </a:r>
                      <a:endParaRPr lang="fr-FR" sz="1400" i="1" kern="12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hacer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deporte</a:t>
                      </a:r>
                      <a:endParaRPr lang="fr-FR" sz="1600" dirty="0">
                        <a:effectLst/>
                        <a:latin typeface="Arial (Body)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do sport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compras</a:t>
                      </a:r>
                      <a:endParaRPr lang="fr-FR" sz="1600" dirty="0">
                        <a:effectLst/>
                        <a:latin typeface="Arial (Body)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go shopping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estar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en casa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be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at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home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hacer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tareas</a:t>
                      </a:r>
                      <a:endParaRPr lang="fr-FR" sz="1600" dirty="0">
                        <a:effectLst/>
                        <a:latin typeface="Arial (Body)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do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chores</a:t>
                      </a:r>
                      <a:endParaRPr lang="fr-FR" sz="1400" i="1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tomar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un café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have a coffee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y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and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pero</a:t>
                      </a: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kern="1200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Calibri"/>
                          <a:cs typeface="Arial"/>
                        </a:rPr>
                        <a:t>but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4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luego</a:t>
                      </a: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then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después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after that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600" dirty="0">
                        <a:effectLst/>
                        <a:latin typeface="Arial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tengo</a:t>
                      </a:r>
                      <a:r>
                        <a:rPr lang="en-US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que</a:t>
                      </a:r>
                      <a:endParaRPr lang="en-US" sz="1600" dirty="0">
                        <a:effectLst/>
                        <a:latin typeface="Arial (Body)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I have 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trabajar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work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cuidar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a mi </a:t>
                      </a: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perro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Iook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after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my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dog.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hacer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los </a:t>
                      </a: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deberes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do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my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homework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salir con mis </a:t>
                      </a: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padres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fr-FR" sz="1600" dirty="0" err="1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abuelos</a:t>
                      </a:r>
                      <a:r>
                        <a:rPr lang="fr-FR" sz="1600" dirty="0"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go out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with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my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 parents/</a:t>
                      </a:r>
                      <a:r>
                        <a:rPr lang="fr-FR" sz="1400" i="1" dirty="0" err="1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grandparents</a:t>
                      </a:r>
                      <a:r>
                        <a:rPr lang="fr-FR" sz="1400" i="1" dirty="0">
                          <a:solidFill>
                            <a:srgbClr val="4D4D4C"/>
                          </a:solidFill>
                          <a:effectLst/>
                          <a:latin typeface="Arial (Body)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8368"/>
      </p:ext>
    </p:extLst>
  </p:cSld>
  <p:clrMapOvr>
    <a:masterClrMapping/>
  </p:clrMapOvr>
</p:sld>
</file>

<file path=ppt/theme/theme1.xml><?xml version="1.0" encoding="utf-8"?>
<a:theme xmlns:a="http://schemas.openxmlformats.org/drawingml/2006/main" name="Germ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2.xml><?xml version="1.0" encoding="utf-8"?>
<a:theme xmlns:a="http://schemas.openxmlformats.org/drawingml/2006/main" name="Span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3.xml><?xml version="1.0" encoding="utf-8"?>
<a:theme xmlns:a="http://schemas.openxmlformats.org/drawingml/2006/main" name="Fren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daa2f3-06b5-47f8-a85d-067055f32ca7">
      <Terms xmlns="http://schemas.microsoft.com/office/infopath/2007/PartnerControls"/>
    </lcf76f155ced4ddcb4097134ff3c332f>
    <TaxCatchAll xmlns="4276e521-d8f5-44a8-8722-75164a36e3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F4625B-594F-4BB4-92E4-7779CC4597BF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c9b699c2-2c56-4336-b981-892f17840fb6"/>
    <ds:schemaRef ds:uri="http://schemas.openxmlformats.org/package/2006/metadata/core-properties"/>
    <ds:schemaRef ds:uri="18704ea7-6f73-4b33-ac14-9f02857f74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E1829C-DF2B-4F7D-BD4B-192E5E885C0A}"/>
</file>

<file path=customXml/itemProps3.xml><?xml version="1.0" encoding="utf-8"?>
<ds:datastoreItem xmlns:ds="http://schemas.openxmlformats.org/officeDocument/2006/customXml" ds:itemID="{C77D7CD7-5523-4111-A04B-709EBD6FD1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MFL</Template>
  <TotalTime>0</TotalTime>
  <Words>1655</Words>
  <Application>Microsoft Office PowerPoint</Application>
  <PresentationFormat>Widescreen</PresentationFormat>
  <Paragraphs>384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(Body)</vt:lpstr>
      <vt:lpstr>Calibri</vt:lpstr>
      <vt:lpstr>Comic Sans MS</vt:lpstr>
      <vt:lpstr>German</vt:lpstr>
      <vt:lpstr>Spanish</vt:lpstr>
      <vt:lpstr>French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</cp:revision>
  <dcterms:created xsi:type="dcterms:W3CDTF">2022-07-15T11:48:32Z</dcterms:created>
  <dcterms:modified xsi:type="dcterms:W3CDTF">2025-07-23T20:15:02Z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