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E37038-FAE1-DE9F-C0BA-86D3D9A6C0FA}" v="11" dt="2025-07-22T15:13:03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 Gourlay" userId="S::gourlayj@omacademy.co.uk::cd66f033-24c6-4444-a5b0-fe47d23e70ab" providerId="AD" clId="Web-{8FE37038-FAE1-DE9F-C0BA-86D3D9A6C0FA}"/>
    <pc:docChg chg="modSld">
      <pc:chgData name="J Gourlay" userId="S::gourlayj@omacademy.co.uk::cd66f033-24c6-4444-a5b0-fe47d23e70ab" providerId="AD" clId="Web-{8FE37038-FAE1-DE9F-C0BA-86D3D9A6C0FA}" dt="2025-07-22T15:13:03.046" v="9" actId="1076"/>
      <pc:docMkLst>
        <pc:docMk/>
      </pc:docMkLst>
      <pc:sldChg chg="addSp delSp modSp">
        <pc:chgData name="J Gourlay" userId="S::gourlayj@omacademy.co.uk::cd66f033-24c6-4444-a5b0-fe47d23e70ab" providerId="AD" clId="Web-{8FE37038-FAE1-DE9F-C0BA-86D3D9A6C0FA}" dt="2025-07-22T15:13:03.046" v="9" actId="1076"/>
        <pc:sldMkLst>
          <pc:docMk/>
          <pc:sldMk cId="109857222" sldId="256"/>
        </pc:sldMkLst>
        <pc:spChg chg="del">
          <ac:chgData name="J Gourlay" userId="S::gourlayj@omacademy.co.uk::cd66f033-24c6-4444-a5b0-fe47d23e70ab" providerId="AD" clId="Web-{8FE37038-FAE1-DE9F-C0BA-86D3D9A6C0FA}" dt="2025-07-22T15:12:29.028" v="1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J Gourlay" userId="S::gourlayj@omacademy.co.uk::cd66f033-24c6-4444-a5b0-fe47d23e70ab" providerId="AD" clId="Web-{8FE37038-FAE1-DE9F-C0BA-86D3D9A6C0FA}" dt="2025-07-22T15:12:29.028" v="0"/>
          <ac:spMkLst>
            <pc:docMk/>
            <pc:sldMk cId="109857222" sldId="256"/>
            <ac:spMk id="3" creationId="{00000000-0000-0000-0000-000000000000}"/>
          </ac:spMkLst>
        </pc:spChg>
        <pc:picChg chg="add mod modCrop">
          <ac:chgData name="J Gourlay" userId="S::gourlayj@omacademy.co.uk::cd66f033-24c6-4444-a5b0-fe47d23e70ab" providerId="AD" clId="Web-{8FE37038-FAE1-DE9F-C0BA-86D3D9A6C0FA}" dt="2025-07-22T15:13:03.046" v="9" actId="1076"/>
          <ac:picMkLst>
            <pc:docMk/>
            <pc:sldMk cId="109857222" sldId="256"/>
            <ac:picMk id="4" creationId="{1C3F9A95-3743-3E17-1B1D-D007CE2AAEC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and white text on a white background&#10;&#10;AI-generated content may be incorrect.">
            <a:extLst>
              <a:ext uri="{FF2B5EF4-FFF2-40B4-BE49-F238E27FC236}">
                <a16:creationId xmlns:a16="http://schemas.microsoft.com/office/drawing/2014/main" id="{1C3F9A95-3743-3E17-1B1D-D007CE2AAEC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-700" t="6122" r="-816" b="-227"/>
          <a:stretch>
            <a:fillRect/>
          </a:stretch>
        </p:blipFill>
        <p:spPr>
          <a:xfrm>
            <a:off x="2759" y="433927"/>
            <a:ext cx="12171889" cy="597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0" ma:contentTypeDescription="Create a new document." ma:contentTypeScope="" ma:versionID="ac10dc433f02b39654760eb8fc051eb1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6916b80319b0e4c9857ea361181da20c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AD013A-1CA8-4618-838C-B6EBE3C70D9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B74F071-61CB-4488-BE7E-07CECE5337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09E2EE-511D-4E6F-BB52-F0DA779C9E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7</cp:revision>
  <dcterms:created xsi:type="dcterms:W3CDTF">2025-07-22T15:11:56Z</dcterms:created>
  <dcterms:modified xsi:type="dcterms:W3CDTF">2025-07-22T15:13:04Z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