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23C5A2-29F4-30B1-1739-E962DFD98ADA}" v="2" dt="2025-07-21T12:07:34.0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42" y="1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DEF66DE-5F62-7930-9033-8E409E04160E}"/>
  </pc:docChgLst>
  <pc:docChgLst>
    <pc:chgData name="Lisa Stow" userId="ed49c1d8-c73d-4a0c-a548-c2581d2a7937" providerId="ADAL" clId="{E3187341-EA97-4734-AA94-57C18D1971E7}"/>
  </pc:docChgLst>
  <pc:docChgLst>
    <pc:chgData name="Lisa Stow" userId="S::stowl@omacademy.co.uk::ed49c1d8-c73d-4a0c-a548-c2581d2a7937" providerId="AD" clId="Web-{2623C5A2-29F4-30B1-1739-E962DFD98ADA}"/>
    <pc:docChg chg="modSld">
      <pc:chgData name="Lisa Stow" userId="S::stowl@omacademy.co.uk::ed49c1d8-c73d-4a0c-a548-c2581d2a7937" providerId="AD" clId="Web-{2623C5A2-29F4-30B1-1739-E962DFD98ADA}" dt="2025-07-21T12:07:34.011" v="1"/>
      <pc:docMkLst>
        <pc:docMk/>
      </pc:docMkLst>
      <pc:sldChg chg="delSp">
        <pc:chgData name="Lisa Stow" userId="S::stowl@omacademy.co.uk::ed49c1d8-c73d-4a0c-a548-c2581d2a7937" providerId="AD" clId="Web-{2623C5A2-29F4-30B1-1739-E962DFD98ADA}" dt="2025-07-21T12:07:34.011" v="1"/>
        <pc:sldMkLst>
          <pc:docMk/>
          <pc:sldMk cId="1068169504" sldId="260"/>
        </pc:sldMkLst>
        <pc:picChg chg="del">
          <ac:chgData name="Lisa Stow" userId="S::stowl@omacademy.co.uk::ed49c1d8-c73d-4a0c-a548-c2581d2a7937" providerId="AD" clId="Web-{2623C5A2-29F4-30B1-1739-E962DFD98ADA}" dt="2025-07-21T12:07:32.855" v="0"/>
          <ac:picMkLst>
            <pc:docMk/>
            <pc:sldMk cId="1068169504" sldId="260"/>
            <ac:picMk id="1034" creationId="{6C4115D7-DC6A-4A6C-BD88-57AE3E6860D1}"/>
          </ac:picMkLst>
        </pc:picChg>
        <pc:picChg chg="del">
          <ac:chgData name="Lisa Stow" userId="S::stowl@omacademy.co.uk::ed49c1d8-c73d-4a0c-a548-c2581d2a7937" providerId="AD" clId="Web-{2623C5A2-29F4-30B1-1739-E962DFD98ADA}" dt="2025-07-21T12:07:34.011" v="1"/>
          <ac:picMkLst>
            <pc:docMk/>
            <pc:sldMk cId="1068169504" sldId="260"/>
            <ac:picMk id="1038" creationId="{27BE0450-BCF1-41D7-B96B-DDF1365E3D9D}"/>
          </ac:picMkLst>
        </pc:picChg>
      </pc:sldChg>
    </pc:docChg>
  </pc:docChgLst>
  <pc:docChgLst>
    <pc:chgData name="Lisa Stow" userId="ed49c1d8-c73d-4a0c-a548-c2581d2a7937" providerId="ADAL" clId="{E279A3D6-E91B-4972-ABA6-DBD0ACE7428E}"/>
    <pc:docChg chg="modSld">
      <pc:chgData name="Lisa Stow" userId="ed49c1d8-c73d-4a0c-a548-c2581d2a7937" providerId="ADAL" clId="{E279A3D6-E91B-4972-ABA6-DBD0ACE7428E}" dt="2025-07-21T12:34:23.102" v="28" actId="20577"/>
      <pc:docMkLst>
        <pc:docMk/>
      </pc:docMkLst>
      <pc:sldChg chg="addSp modSp">
        <pc:chgData name="Lisa Stow" userId="ed49c1d8-c73d-4a0c-a548-c2581d2a7937" providerId="ADAL" clId="{E279A3D6-E91B-4972-ABA6-DBD0ACE7428E}" dt="2025-07-21T12:34:23.102" v="28" actId="20577"/>
        <pc:sldMkLst>
          <pc:docMk/>
          <pc:sldMk cId="1068169504" sldId="260"/>
        </pc:sldMkLst>
        <pc:spChg chg="add mod">
          <ac:chgData name="Lisa Stow" userId="ed49c1d8-c73d-4a0c-a548-c2581d2a7937" providerId="ADAL" clId="{E279A3D6-E91B-4972-ABA6-DBD0ACE7428E}" dt="2025-07-21T12:34:23.102" v="28" actId="20577"/>
          <ac:spMkLst>
            <pc:docMk/>
            <pc:sldMk cId="1068169504" sldId="260"/>
            <ac:spMk id="10" creationId="{095209FE-9299-4B51-9386-BC65B3344C1C}"/>
          </ac:spMkLst>
        </pc:spChg>
        <pc:picChg chg="add mod">
          <ac:chgData name="Lisa Stow" userId="ed49c1d8-c73d-4a0c-a548-c2581d2a7937" providerId="ADAL" clId="{E279A3D6-E91B-4972-ABA6-DBD0ACE7428E}" dt="2025-07-21T12:34:09.469" v="12" actId="14100"/>
          <ac:picMkLst>
            <pc:docMk/>
            <pc:sldMk cId="1068169504" sldId="260"/>
            <ac:picMk id="2" creationId="{CDC68AA7-EC25-4940-85F0-78FC1FC94633}"/>
          </ac:picMkLst>
        </pc:picChg>
        <pc:picChg chg="add mod">
          <ac:chgData name="Lisa Stow" userId="ed49c1d8-c73d-4a0c-a548-c2581d2a7937" providerId="ADAL" clId="{E279A3D6-E91B-4972-ABA6-DBD0ACE7428E}" dt="2025-07-21T12:32:01.694" v="7" actId="14100"/>
          <ac:picMkLst>
            <pc:docMk/>
            <pc:sldMk cId="1068169504" sldId="260"/>
            <ac:picMk id="3" creationId="{6164ED8D-3B12-4E92-9354-4974E83930B6}"/>
          </ac:picMkLst>
        </pc:picChg>
        <pc:picChg chg="add mod">
          <ac:chgData name="Lisa Stow" userId="ed49c1d8-c73d-4a0c-a548-c2581d2a7937" providerId="ADAL" clId="{E279A3D6-E91B-4972-ABA6-DBD0ACE7428E}" dt="2025-07-21T12:34:11.509" v="13" actId="1076"/>
          <ac:picMkLst>
            <pc:docMk/>
            <pc:sldMk cId="1068169504" sldId="260"/>
            <ac:picMk id="6" creationId="{FB8A69BD-9A44-4B3C-8370-441BED9A8F4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9B1D6-BBDB-4C4C-B00B-10EA36FA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52B4C-BF3B-4158-9230-9196C7A3C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64606-1D21-4D88-B94A-EAB9B03C5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3AF5C-DB1F-4B97-9062-803B46C04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F2317-506A-430D-926B-66BC413A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65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CD22-9AD1-41D4-B989-209E68104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84EB7-A61D-40C0-8960-3032197A9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79DBB-9EDD-411E-8173-E5C0A746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A16F8-73E4-482D-ADFF-961C666B2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5F5DB-C824-4DDB-888B-25A0E91D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229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22C6D-FFCB-42B6-B137-3F15639A2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C07F5-E601-4B82-A2D3-E3738326A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29745-5DE1-4334-B1DB-C41B210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87E85-9DF4-48BC-BAA7-F4654B174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71B5F-E7D8-4293-ACF0-8FD12B95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906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lamp&#10;&#10;Description automatically generated">
            <a:extLst>
              <a:ext uri="{FF2B5EF4-FFF2-40B4-BE49-F238E27FC236}">
                <a16:creationId xmlns:a16="http://schemas.microsoft.com/office/drawing/2014/main" id="{3CFF213E-0A7B-AB42-BC44-9B063A679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8FC0B-73D1-0343-854E-CD01D8FE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AD3CD-0F38-6E49-8CFE-541745BB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AC9C9-8F56-D742-AE41-24B65A563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735A66-3CE7-2241-9CC3-8587A53EC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30B27E-01FB-A447-AF2E-1C2684E65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266"/>
            <a:ext cx="105156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76B3FDD-1E9B-2E48-B147-F1BD34E583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11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amp&#10;&#10;Description automatically generated">
            <a:extLst>
              <a:ext uri="{FF2B5EF4-FFF2-40B4-BE49-F238E27FC236}">
                <a16:creationId xmlns:a16="http://schemas.microsoft.com/office/drawing/2014/main" id="{4CC733B9-CEE1-DA46-8ED8-1C1251735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D896-D063-C949-800F-269AB10C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DC47-0B2E-8541-BF89-3B670DCA1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97DD3-0105-3E42-990E-21AC2B91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C284FE-C85C-0046-9A16-029433E96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76930"/>
            <a:ext cx="9144000" cy="1428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heading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D07ADC9-EDD9-0D4E-B787-8A7001612C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78719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Subheading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C28EB55-D656-6641-A72C-80FE3F23C8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427" y="349250"/>
            <a:ext cx="2923173" cy="186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49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lamp&#10;&#10;Description automatically generated">
            <a:extLst>
              <a:ext uri="{FF2B5EF4-FFF2-40B4-BE49-F238E27FC236}">
                <a16:creationId xmlns:a16="http://schemas.microsoft.com/office/drawing/2014/main" id="{C3B0EAA3-39AF-0E4F-BA09-4C1EBE7B1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5CE4D-11B5-474E-AB35-33E19203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2762F-F58F-7B48-BD2E-0F2CDBED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6FF68-4806-B345-84A9-A4367901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E266321-BB4F-BC46-B508-B17AB1302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3D0CEFC-5C28-5344-8445-CB6C09AEFE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38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C6D4FD5-7E11-D74A-A1DE-D1C4E7033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691165A6-40B3-9845-B1F4-E435B3876B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73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amp&#10;&#10;Description automatically generated">
            <a:extLst>
              <a:ext uri="{FF2B5EF4-FFF2-40B4-BE49-F238E27FC236}">
                <a16:creationId xmlns:a16="http://schemas.microsoft.com/office/drawing/2014/main" id="{37EF5D74-CCB2-9F44-8A15-F4575BBCF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982A3-1A28-0E48-B02C-4BB04E2B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6986A-85B0-4B41-9B6C-89B15AF1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E27E8-5581-EC46-B400-62B35DF2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05E5DE-5451-E14B-8677-63B624FE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1216838-22C0-774B-9503-79CDF0D740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06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lamp&#10;&#10;Description automatically generated">
            <a:extLst>
              <a:ext uri="{FF2B5EF4-FFF2-40B4-BE49-F238E27FC236}">
                <a16:creationId xmlns:a16="http://schemas.microsoft.com/office/drawing/2014/main" id="{45729A10-C066-A14E-863F-3799B7B7D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9BD546-6DA3-9849-B482-D51CEF802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13800" y="1733266"/>
            <a:ext cx="5040000" cy="444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80D49-3557-164E-8927-CC97FA3E3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1B919-97C1-0241-B9A5-96E73498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C5541-CFFF-6F42-B22B-2B697895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0F4BC7-2A31-3F4F-B47F-08A7B5F89A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05A2209-6279-9040-B7CB-2C992E88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1AFAC1AD-6A34-594A-99A2-5A038C2CEB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21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FE3B4-E0D3-2140-AEF9-4B58C64A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1417F-71F2-4C48-8B19-0E4CFE72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C845D-0D9F-284E-9946-6E305DC1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78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05E0-6C1B-4838-A1CF-8B87240C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46967-DBFF-4AFE-BFC9-6B67FBB2D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02854-1687-472C-A30C-52E54F0E1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12B08-F94A-448B-99A3-52FA35EB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E2F49-5D95-43E0-8F63-21DF606F0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44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7162D-DE87-471A-929E-D70AF8637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3FD4E-B7F8-4BC6-B9DA-6D2225FF5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13AC9-8359-4F71-9654-631C4DEC3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C82A1-FA27-4577-BEE8-5E1251257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9EA69-401E-410B-BE9B-5172DD4C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3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F41EE-2005-413C-90B8-4499FA15B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526A5-2B4F-4C34-B37D-CA35B8CF1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BD3CF-ABA3-4F3B-A5E1-01118BC6F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F127F-3FB1-4119-BB88-E7674591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733B9-E115-4A76-A10A-8177A3B4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EE877-ADE2-4987-A154-A1E1405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10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419DE-99E6-4BED-AB6D-072FB17A0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BFFD8-F88F-4186-91E4-0B100C92D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9898B-37B9-405C-BC9F-F8C8E612C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B7B5EB-C58A-48BE-9BB4-1E6553A59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A912C5-DD8C-4FE3-B925-FD0350D7F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4AC63-68B7-42A4-ACDB-FC1E5FE2E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7BAF04-F204-428F-AAF7-12D6EF4A5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3B06CF-B35D-4871-85C1-EACAB8B2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85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B94D-4955-4C1A-B150-7D8C9CEE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A6BA5-A414-4BCC-B11C-8FF11B27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D87D87-07D4-4A40-A8F6-905DE163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F634F-63B9-4767-B592-42BDEDDC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29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D65F7-A114-4776-AC89-01414F575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8C11C-3268-41F0-B198-40EF97496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0A050-8627-404C-87FC-B539E1B2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81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E081B-1317-4FE1-9173-26EE9E251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1D06F-8BBA-4270-A8EA-FBE935AE1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3DF9A-573F-44DB-A7EC-9CA06E1CB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EEAB4-442F-4F95-986B-00A5D140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CB771-A8F4-47C0-99BB-66367215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62EA4-6D16-4D9C-92E5-F68F804AE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14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C6C08-A7A6-4CC9-809B-02D214E9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A18E1D-1CBA-40B2-9561-DD8E965A0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9AC74-5CA3-4B16-B207-88B3F7A99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C41F0-F03B-4EEC-9865-5838BF9C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C4C37-DCAE-4C73-940B-AC80BDEF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D3011-4C85-474C-841B-3A53D004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50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5DEC3E-B3ED-448E-BB84-4A900766A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D75AE-D2C3-4BE0-8ECF-B0ACC98C3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394DC-DC03-4A28-ACCE-80E016C44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6A4F5-D547-40AE-B205-CEA4B73C2E83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A8189-7D39-440F-AD1B-4FE1E34EC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89821-B15C-4DF8-9694-4A070B389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F536D-B2DB-4377-B176-AEF29BC77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8822" t="6674"/>
          <a:stretch/>
        </p:blipFill>
        <p:spPr>
          <a:xfrm>
            <a:off x="157942" y="124691"/>
            <a:ext cx="859156" cy="58120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F28900-0685-44AE-8155-D4C5E709673C}"/>
              </a:ext>
            </a:extLst>
          </p:cNvPr>
          <p:cNvCxnSpPr/>
          <p:nvPr userDrawn="1"/>
        </p:nvCxnSpPr>
        <p:spPr>
          <a:xfrm>
            <a:off x="157941" y="124691"/>
            <a:ext cx="118955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B9E7BF-9644-4F08-B59B-0A4B9BE6C381}"/>
              </a:ext>
            </a:extLst>
          </p:cNvPr>
          <p:cNvCxnSpPr/>
          <p:nvPr userDrawn="1"/>
        </p:nvCxnSpPr>
        <p:spPr>
          <a:xfrm>
            <a:off x="157942" y="124691"/>
            <a:ext cx="0" cy="66335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6D6EE-ABED-4F56-AF5A-5201FE901496}"/>
              </a:ext>
            </a:extLst>
          </p:cNvPr>
          <p:cNvCxnSpPr/>
          <p:nvPr userDrawn="1"/>
        </p:nvCxnSpPr>
        <p:spPr>
          <a:xfrm>
            <a:off x="157942" y="6758247"/>
            <a:ext cx="118955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BADD6B-89F3-4EF4-9677-F03E415A8032}"/>
              </a:ext>
            </a:extLst>
          </p:cNvPr>
          <p:cNvCxnSpPr/>
          <p:nvPr userDrawn="1"/>
        </p:nvCxnSpPr>
        <p:spPr>
          <a:xfrm>
            <a:off x="12053454" y="124691"/>
            <a:ext cx="0" cy="66335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83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ba/61/f0/ba61f031d5aae004b6f3e6415584a435.jpg">
            <a:extLst>
              <a:ext uri="{FF2B5EF4-FFF2-40B4-BE49-F238E27FC236}">
                <a16:creationId xmlns:a16="http://schemas.microsoft.com/office/drawing/2014/main" id="{968A0D24-5077-4548-AB95-25D96F294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2"/>
          <a:stretch/>
        </p:blipFill>
        <p:spPr bwMode="auto">
          <a:xfrm>
            <a:off x="2075500" y="4781538"/>
            <a:ext cx="1362080" cy="194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6 طراحی اجسام ideas | object drawing, drawing techniques, drawings">
            <a:extLst>
              <a:ext uri="{FF2B5EF4-FFF2-40B4-BE49-F238E27FC236}">
                <a16:creationId xmlns:a16="http://schemas.microsoft.com/office/drawing/2014/main" id="{BC20C5BA-5EAF-45C1-9B84-34D14AD25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4"/>
          <a:stretch/>
        </p:blipFill>
        <p:spPr bwMode="auto">
          <a:xfrm>
            <a:off x="3437580" y="4781538"/>
            <a:ext cx="1475651" cy="194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AD9EEC-3C57-47BB-8D2C-D8F87B797760}"/>
              </a:ext>
            </a:extLst>
          </p:cNvPr>
          <p:cNvSpPr/>
          <p:nvPr/>
        </p:nvSpPr>
        <p:spPr>
          <a:xfrm>
            <a:off x="4913231" y="599104"/>
            <a:ext cx="4322439" cy="267765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Drawing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Tone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How dark or light areas are. A good drawing will have the full range of ‘tones’ from very dark/black, to very light / white.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Tints-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Adding white to a colour to make it lighter.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Shade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Adding black to a colour to make it darker.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Shading –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technique where different tones are added to make an image look more realistic.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Grey Scale-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squares on the left are an example of grey scale.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Dimensional / 3D Drawing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an image that has the appearance of being solid or has depth rather than being flat. </a:t>
            </a: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Composition-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layout of an image, where things are in a picture.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Still Life –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image made up of a group of objects arranged in an interesting way.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Composition –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Layout of the imagery on your page – Use of space.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FE17BF-03C4-4BC0-A781-7B0581268B98}"/>
              </a:ext>
            </a:extLst>
          </p:cNvPr>
          <p:cNvSpPr/>
          <p:nvPr/>
        </p:nvSpPr>
        <p:spPr>
          <a:xfrm>
            <a:off x="2233059" y="2299398"/>
            <a:ext cx="2680172" cy="249299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Colour-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Primary –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Red, Blue &amp; Yellow; They are used to make all the other colours.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Secondary-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Purple, Green &amp; Orange. Made by mixing two Primary Colours.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Tertiary –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Made by mixing a Primary &amp; a Secondary Colour together.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Monochrome –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colour in different shades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Complementary –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colours opposite on the colour wheel that make each other look more vibrant when they are together.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808385-4707-4AFB-9748-A7222E873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431663" y="3269588"/>
            <a:ext cx="901701" cy="4322439"/>
          </a:xfrm>
          <a:prstGeom prst="rect">
            <a:avLst/>
          </a:prstGeom>
        </p:spPr>
      </p:pic>
      <p:pic>
        <p:nvPicPr>
          <p:cNvPr id="1028" name="Picture 4" descr="http://www.pxleyes.com/blog/wp-content/uploads/traditional-drawing/15.jpg">
            <a:extLst>
              <a:ext uri="{FF2B5EF4-FFF2-40B4-BE49-F238E27FC236}">
                <a16:creationId xmlns:a16="http://schemas.microsoft.com/office/drawing/2014/main" id="{89BC86F5-CF5B-406B-A876-1AF0D7873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4864697"/>
            <a:ext cx="1831659" cy="186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19253A-9959-4E98-B8B6-58FF493F35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5721" y="5892409"/>
            <a:ext cx="4322439" cy="792549"/>
          </a:xfrm>
          <a:prstGeom prst="rect">
            <a:avLst/>
          </a:prstGeom>
        </p:spPr>
      </p:pic>
      <p:pic>
        <p:nvPicPr>
          <p:cNvPr id="1040" name="Picture 16" descr="https://i.pinimg.com/564x/10/cf/4e/10cf4ee07b1aed3d59d39045ab1a1898.jpg">
            <a:extLst>
              <a:ext uri="{FF2B5EF4-FFF2-40B4-BE49-F238E27FC236}">
                <a16:creationId xmlns:a16="http://schemas.microsoft.com/office/drawing/2014/main" id="{0DE59C3C-7798-426A-8BCC-EC5C3A3BBD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" t="11698" r="6081" b="1513"/>
          <a:stretch/>
        </p:blipFill>
        <p:spPr bwMode="auto">
          <a:xfrm>
            <a:off x="9269726" y="1677613"/>
            <a:ext cx="2712490" cy="330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ough Around the Edges: Color Wheel">
            <a:extLst>
              <a:ext uri="{FF2B5EF4-FFF2-40B4-BE49-F238E27FC236}">
                <a16:creationId xmlns:a16="http://schemas.microsoft.com/office/drawing/2014/main" id="{947CE8FE-0463-4C80-A372-310476446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4" y="2418439"/>
            <a:ext cx="2021121" cy="202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DB69650-3169-4601-9D21-7C7B567FDEDA}"/>
              </a:ext>
            </a:extLst>
          </p:cNvPr>
          <p:cNvSpPr txBox="1"/>
          <p:nvPr/>
        </p:nvSpPr>
        <p:spPr>
          <a:xfrm>
            <a:off x="4175405" y="89625"/>
            <a:ext cx="870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 – Knowledge Organiser – Year 8 ‘The Basics’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C003EE-6FF6-4BC4-9C84-F91C68C44650}"/>
              </a:ext>
            </a:extLst>
          </p:cNvPr>
          <p:cNvSpPr txBox="1"/>
          <p:nvPr/>
        </p:nvSpPr>
        <p:spPr>
          <a:xfrm>
            <a:off x="9269726" y="1257300"/>
            <a:ext cx="264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Making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C68AA7-EC25-4940-85F0-78FC1FC946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4253" y="503806"/>
            <a:ext cx="1707461" cy="17266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64ED8D-3B12-4E92-9354-4974E83930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0666" y="4191967"/>
            <a:ext cx="2486065" cy="2492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8A69BD-9A44-4B3C-8370-441BED9A8F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034" y="717269"/>
            <a:ext cx="1896979" cy="14886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5209FE-9299-4B51-9386-BC65B3344C1C}"/>
              </a:ext>
            </a:extLst>
          </p:cNvPr>
          <p:cNvSpPr txBox="1"/>
          <p:nvPr/>
        </p:nvSpPr>
        <p:spPr>
          <a:xfrm>
            <a:off x="5030666" y="3785937"/>
            <a:ext cx="2595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Carolee Clarke</a:t>
            </a:r>
          </a:p>
        </p:txBody>
      </p:sp>
    </p:spTree>
    <p:extLst>
      <p:ext uri="{BB962C8B-B14F-4D97-AF65-F5344CB8AC3E}">
        <p14:creationId xmlns:p14="http://schemas.microsoft.com/office/powerpoint/2010/main" val="10681695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  <MediaLengthInSeconds xmlns="b6daa2f3-06b5-47f8-a85d-067055f32ca7" xsi:nil="true"/>
    <SharedWithUsers xmlns="4276e521-d8f5-44a8-8722-75164a36e364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6" ma:contentTypeDescription="Create a new document." ma:contentTypeScope="" ma:versionID="be66c1aad8eb9f988ae5574c05fe6bc3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b5a91c2b404a9d51996ceae58009a9ec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5A90FE-2D7D-4BF1-9B85-6442078BB7F3}">
  <ds:schemaRefs>
    <ds:schemaRef ds:uri="http://purl.org/dc/dcmitype/"/>
    <ds:schemaRef ds:uri="http://schemas.microsoft.com/office/2006/metadata/properties"/>
    <ds:schemaRef ds:uri="4276e521-d8f5-44a8-8722-75164a36e364"/>
    <ds:schemaRef ds:uri="b6daa2f3-06b5-47f8-a85d-067055f32ca7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FE0D587-B329-4C7B-BA3B-9FC3DD3483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BEF6A5-A96E-431A-B695-E194B37FFC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aa2f3-06b5-47f8-a85d-067055f32ca7"/>
    <ds:schemaRef ds:uri="4276e521-d8f5-44a8-8722-75164a36e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Stow</dc:creator>
  <cp:lastModifiedBy>Lisa Stow</cp:lastModifiedBy>
  <cp:revision>1</cp:revision>
  <dcterms:created xsi:type="dcterms:W3CDTF">2024-05-15T15:04:02Z</dcterms:created>
  <dcterms:modified xsi:type="dcterms:W3CDTF">2025-07-21T12:34:28Z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ComplianceAssetId">
    <vt:lpwstr/>
  </property>
  <property fmtid="{D5CDD505-2E9C-101B-9397-08002B2CF9AE}" pid="4" name="TriggerFlowInfo">
    <vt:lpwstr/>
  </property>
  <property fmtid="{D5CDD505-2E9C-101B-9397-08002B2CF9AE}" pid="5" name="_activity">
    <vt:lpwstr>{"FileActivityType":"9","FileActivityTimeStamp":"2024-05-22T06:42:30.120Z","FileActivityUsersOnPage":[{"DisplayName":"Lisa Stow","Id":"stowl@omacademy.co.uk"}],"FileActivityNavigationId":null}</vt:lpwstr>
  </property>
  <property fmtid="{D5CDD505-2E9C-101B-9397-08002B2CF9AE}" pid="6" name="_ExtendedDescription">
    <vt:lpwstr/>
  </property>
  <property fmtid="{D5CDD505-2E9C-101B-9397-08002B2CF9AE}" pid="7" name="MediaServiceImageTags">
    <vt:lpwstr/>
  </property>
  <property fmtid="{D5CDD505-2E9C-101B-9397-08002B2CF9AE}" pid="8" name="Order">
    <vt:lpwstr>714800.000000000</vt:lpwstr>
  </property>
</Properties>
</file>