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38909-4671-E533-3AA2-AF5D810F41DE}" v="4" dt="2024-08-20T15:06:02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270" autoAdjust="0"/>
  </p:normalViewPr>
  <p:slideViewPr>
    <p:cSldViewPr snapToGrid="0">
      <p:cViewPr>
        <p:scale>
          <a:sx n="70" d="100"/>
          <a:sy n="70" d="100"/>
        </p:scale>
        <p:origin x="7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S::stowl@omacademy.co.uk::ed49c1d8-c73d-4a0c-a548-c2581d2a7937" providerId="AD" clId="Web-{FB143103-5D7C-5A9A-C666-142B1FA07747}"/>
    <pc:docChg chg="addSld">
      <pc:chgData name="Lisa Stow" userId="S::stowl@omacademy.co.uk::ed49c1d8-c73d-4a0c-a548-c2581d2a7937" providerId="AD" clId="Web-{FB143103-5D7C-5A9A-C666-142B1FA07747}" dt="2024-05-23T07:15:44.677" v="0"/>
      <pc:docMkLst>
        <pc:docMk/>
      </pc:docMkLst>
      <pc:sldChg chg="new">
        <pc:chgData name="Lisa Stow" userId="S::stowl@omacademy.co.uk::ed49c1d8-c73d-4a0c-a548-c2581d2a7937" providerId="AD" clId="Web-{FB143103-5D7C-5A9A-C666-142B1FA07747}" dt="2024-05-23T07:15:44.677" v="0"/>
        <pc:sldMkLst>
          <pc:docMk/>
          <pc:sldMk cId="4279695221" sldId="263"/>
        </pc:sldMkLst>
      </pc:sldChg>
    </pc:docChg>
  </pc:docChgLst>
  <pc:docChgLst>
    <pc:chgData name="Lisa Stow" userId="S::stowl@omacademy.co.uk::ed49c1d8-c73d-4a0c-a548-c2581d2a7937" providerId="AD" clId="Web-{D5538909-4671-E533-3AA2-AF5D810F41DE}"/>
    <pc:docChg chg="delSld">
      <pc:chgData name="Lisa Stow" userId="S::stowl@omacademy.co.uk::ed49c1d8-c73d-4a0c-a548-c2581d2a7937" providerId="AD" clId="Web-{D5538909-4671-E533-3AA2-AF5D810F41DE}" dt="2024-08-20T15:06:02.724" v="1"/>
      <pc:docMkLst>
        <pc:docMk/>
      </pc:docMkLst>
      <pc:sldChg chg="del">
        <pc:chgData name="Lisa Stow" userId="S::stowl@omacademy.co.uk::ed49c1d8-c73d-4a0c-a548-c2581d2a7937" providerId="AD" clId="Web-{D5538909-4671-E533-3AA2-AF5D810F41DE}" dt="2024-08-20T15:05:58.833" v="0"/>
        <pc:sldMkLst>
          <pc:docMk/>
          <pc:sldMk cId="797130068" sldId="257"/>
        </pc:sldMkLst>
      </pc:sldChg>
      <pc:sldChg chg="del">
        <pc:chgData name="Lisa Stow" userId="S::stowl@omacademy.co.uk::ed49c1d8-c73d-4a0c-a548-c2581d2a7937" providerId="AD" clId="Web-{D5538909-4671-E533-3AA2-AF5D810F41DE}" dt="2024-08-20T15:06:02.724" v="1"/>
        <pc:sldMkLst>
          <pc:docMk/>
          <pc:sldMk cId="4279695221" sldId="263"/>
        </pc:sldMkLst>
      </pc:sldChg>
    </pc:docChg>
  </pc:docChgLst>
  <pc:docChgLst>
    <pc:chgData clId="Web-{D5538909-4671-E533-3AA2-AF5D810F41DE}"/>
    <pc:docChg chg="delSld">
      <pc:chgData name="" userId="" providerId="" clId="Web-{D5538909-4671-E533-3AA2-AF5D810F41DE}" dt="2024-08-20T15:05:36.801" v="1"/>
      <pc:docMkLst>
        <pc:docMk/>
      </pc:docMkLst>
      <pc:sldChg chg="del">
        <pc:chgData name="" userId="" providerId="" clId="Web-{D5538909-4671-E533-3AA2-AF5D810F41DE}" dt="2024-08-20T15:05:02.893" v="0"/>
        <pc:sldMkLst>
          <pc:docMk/>
          <pc:sldMk cId="1068169504" sldId="260"/>
        </pc:sldMkLst>
      </pc:sldChg>
      <pc:sldChg chg="del">
        <pc:chgData name="" userId="" providerId="" clId="Web-{D5538909-4671-E533-3AA2-AF5D810F41DE}" dt="2024-08-20T15:05:36.801" v="1"/>
        <pc:sldMkLst>
          <pc:docMk/>
          <pc:sldMk cId="74219722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4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38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9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2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9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5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6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1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9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7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02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5.jpeg"/><Relationship Id="rId7" Type="http://schemas.openxmlformats.org/officeDocument/2006/relationships/hyperlink" Target="https://www.bing.com/images/search?view=detailV2&amp;ccid=GX%2fNLedR&amp;id=4E7AF4B99EFD69185878B476F986B76708A49B1A&amp;thid=OIP.GX_NLedRkhx0-V0Bov7MxAHaFj&amp;mediaurl=https%3a%2f%2fth.bing.com%2fth%2fid%2fR.197fcd2de751921c74f95d01a2feccc4%3frik%3dGpukCGe3hvl2tA%26riu%3dhttp%253a%252f%252fgetdrawings.com%252fimage%252feasy-2-point-perspective-drawing-52.jpg%26ehk%3d1LhRFwsfDghptv2QAkHZ55zfGOslzJzjsmvvNXhkZZ4%253d%26risl%3d%26pid%3dImgRaw%26r%3d0&amp;exph=720&amp;expw=960&amp;q=2+point+perspective&amp;simid=608006789436761349&amp;FORM=IRPRST&amp;ck=4E2F2148793E91F86569B050F3093C78&amp;selectedIndex=3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CA7743-4550-44D8-960F-CA12F155A07A}"/>
              </a:ext>
            </a:extLst>
          </p:cNvPr>
          <p:cNvSpPr txBox="1"/>
          <p:nvPr/>
        </p:nvSpPr>
        <p:spPr>
          <a:xfrm>
            <a:off x="2849217" y="6429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9 Architecture </a:t>
            </a:r>
          </a:p>
        </p:txBody>
      </p:sp>
      <p:pic>
        <p:nvPicPr>
          <p:cNvPr id="6" name="Picture 2" descr="Art School | Dorothy Coke | Arts and culture">
            <a:extLst>
              <a:ext uri="{FF2B5EF4-FFF2-40B4-BE49-F238E27FC236}">
                <a16:creationId xmlns:a16="http://schemas.microsoft.com/office/drawing/2014/main" id="{214BA820-EF34-4CC5-A693-1F926A3C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657" y="2538712"/>
            <a:ext cx="1637447" cy="13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auve buildings | Fauvist art, Cityscape art, Fauvism art">
            <a:extLst>
              <a:ext uri="{FF2B5EF4-FFF2-40B4-BE49-F238E27FC236}">
                <a16:creationId xmlns:a16="http://schemas.microsoft.com/office/drawing/2014/main" id="{5CECC828-EE71-41FE-B5B9-A27C3056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37" y="915019"/>
            <a:ext cx="1637447" cy="15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03ABC6-25B9-47DD-87F1-36CABE07A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966" y="4034896"/>
            <a:ext cx="3435560" cy="232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B00016-FEF8-46F5-9DC2-3728CCBAC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660" y="4913832"/>
            <a:ext cx="3171193" cy="1770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FF2EF7-E161-494A-9BB7-B5ECC4CEC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933" y="4550355"/>
            <a:ext cx="1962187" cy="1695738"/>
          </a:xfrm>
          <a:prstGeom prst="rect">
            <a:avLst/>
          </a:prstGeom>
        </p:spPr>
      </p:pic>
      <p:pic>
        <p:nvPicPr>
          <p:cNvPr id="13" name="Picture 6" descr="Image result for 2 point perspective">
            <a:hlinkClick r:id="rId7"/>
            <a:extLst>
              <a:ext uri="{FF2B5EF4-FFF2-40B4-BE49-F238E27FC236}">
                <a16:creationId xmlns:a16="http://schemas.microsoft.com/office/drawing/2014/main" id="{9773CD48-A352-4258-B2C5-96B3D790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00" y="4867839"/>
            <a:ext cx="1523720" cy="9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3B3D3F-9A9B-4F7B-B225-5494FF4DE4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0764"/>
          <a:stretch/>
        </p:blipFill>
        <p:spPr>
          <a:xfrm>
            <a:off x="269027" y="5406413"/>
            <a:ext cx="2135176" cy="1327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6E6026-DA97-4DA4-8F32-1D3DCA5543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160" y="3941126"/>
            <a:ext cx="1151221" cy="1530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007E46-A6DB-4D77-8AB3-53872246D9F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37" r="8002"/>
          <a:stretch/>
        </p:blipFill>
        <p:spPr>
          <a:xfrm>
            <a:off x="1399381" y="3828342"/>
            <a:ext cx="2421666" cy="10261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0D7ACA-E020-406B-90D4-C16D443EC5C6}"/>
              </a:ext>
            </a:extLst>
          </p:cNvPr>
          <p:cNvSpPr txBox="1"/>
          <p:nvPr/>
        </p:nvSpPr>
        <p:spPr>
          <a:xfrm>
            <a:off x="10201576" y="5681125"/>
            <a:ext cx="1506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Lucy Jones </a:t>
            </a:r>
          </a:p>
          <a:p>
            <a:r>
              <a:rPr lang="en-GB" sz="1600" dirty="0"/>
              <a:t>Mixed Media</a:t>
            </a:r>
          </a:p>
          <a:p>
            <a:r>
              <a:rPr lang="en-GB" sz="1600" dirty="0"/>
              <a:t>Collage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911233-1476-43F2-945E-449F84E32559}"/>
              </a:ext>
            </a:extLst>
          </p:cNvPr>
          <p:cNvSpPr txBox="1"/>
          <p:nvPr/>
        </p:nvSpPr>
        <p:spPr>
          <a:xfrm>
            <a:off x="8470853" y="2538347"/>
            <a:ext cx="1789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Dorothy Coke</a:t>
            </a:r>
          </a:p>
          <a:p>
            <a:r>
              <a:rPr lang="en-GB" sz="1600" dirty="0"/>
              <a:t>Pen wash </a:t>
            </a:r>
          </a:p>
          <a:p>
            <a:r>
              <a:rPr lang="en-GB" sz="1600" dirty="0"/>
              <a:t>Watercolours</a:t>
            </a:r>
          </a:p>
          <a:p>
            <a:r>
              <a:rPr lang="en-GB" sz="1600" dirty="0"/>
              <a:t>Painting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1BBA8-40E6-4263-B619-5DC08D3F09EC}"/>
              </a:ext>
            </a:extLst>
          </p:cNvPr>
          <p:cNvSpPr txBox="1"/>
          <p:nvPr/>
        </p:nvSpPr>
        <p:spPr>
          <a:xfrm>
            <a:off x="10177246" y="888506"/>
            <a:ext cx="134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The fauves</a:t>
            </a:r>
          </a:p>
          <a:p>
            <a:r>
              <a:rPr lang="en-GB" sz="1600" dirty="0"/>
              <a:t>Oil Pastel</a:t>
            </a:r>
          </a:p>
          <a:p>
            <a:r>
              <a:rPr lang="en-GB" sz="1600" dirty="0"/>
              <a:t>Blending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1575C0-0EA9-4B6C-B104-D230E7BB327D}"/>
              </a:ext>
            </a:extLst>
          </p:cNvPr>
          <p:cNvSpPr txBox="1"/>
          <p:nvPr/>
        </p:nvSpPr>
        <p:spPr>
          <a:xfrm>
            <a:off x="5655862" y="6268521"/>
            <a:ext cx="154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Ian Fennelly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61F78D-EFA8-44C3-AE15-84448AD0F898}"/>
              </a:ext>
            </a:extLst>
          </p:cNvPr>
          <p:cNvSpPr/>
          <p:nvPr/>
        </p:nvSpPr>
        <p:spPr>
          <a:xfrm>
            <a:off x="7026809" y="5128788"/>
            <a:ext cx="151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Rowan Leckie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715319-9976-4E69-ACC9-60C95D449991}"/>
              </a:ext>
            </a:extLst>
          </p:cNvPr>
          <p:cNvSpPr txBox="1"/>
          <p:nvPr/>
        </p:nvSpPr>
        <p:spPr>
          <a:xfrm>
            <a:off x="3352597" y="6246093"/>
            <a:ext cx="254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/>
              <a:t>Monoprinting</a:t>
            </a:r>
            <a:endParaRPr lang="en-GB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D265AB-D02F-4A60-AE47-BA640B47200D}"/>
              </a:ext>
            </a:extLst>
          </p:cNvPr>
          <p:cNvSpPr txBox="1"/>
          <p:nvPr/>
        </p:nvSpPr>
        <p:spPr>
          <a:xfrm>
            <a:off x="131847" y="3371848"/>
            <a:ext cx="179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One-point perspective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213A78-7739-49B2-A771-F4FCDD9B222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" r="20821"/>
          <a:stretch/>
        </p:blipFill>
        <p:spPr>
          <a:xfrm>
            <a:off x="242896" y="1287541"/>
            <a:ext cx="3743375" cy="20586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2C2169-51AD-422C-803B-06669018A483}"/>
              </a:ext>
            </a:extLst>
          </p:cNvPr>
          <p:cNvSpPr txBox="1"/>
          <p:nvPr/>
        </p:nvSpPr>
        <p:spPr>
          <a:xfrm>
            <a:off x="1710253" y="3416306"/>
            <a:ext cx="2330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Two-point perspective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0FD68B-4FBF-44C1-84C7-5849BF46E542}"/>
              </a:ext>
            </a:extLst>
          </p:cNvPr>
          <p:cNvSpPr txBox="1"/>
          <p:nvPr/>
        </p:nvSpPr>
        <p:spPr>
          <a:xfrm>
            <a:off x="1928832" y="6109281"/>
            <a:ext cx="174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Three-point perspective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060CE0-3E5D-4C2A-9D34-518C73D9093A}"/>
              </a:ext>
            </a:extLst>
          </p:cNvPr>
          <p:cNvSpPr txBox="1"/>
          <p:nvPr/>
        </p:nvSpPr>
        <p:spPr>
          <a:xfrm>
            <a:off x="243276" y="888506"/>
            <a:ext cx="392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Drawing in perspective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C69B6-902A-49F0-B254-803974C08198}"/>
              </a:ext>
            </a:extLst>
          </p:cNvPr>
          <p:cNvSpPr txBox="1"/>
          <p:nvPr/>
        </p:nvSpPr>
        <p:spPr>
          <a:xfrm>
            <a:off x="8390100" y="535824"/>
            <a:ext cx="364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Artists, techniques and media used.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7A927-0ABC-4BD1-9B89-F04CBE96E7CD}"/>
              </a:ext>
            </a:extLst>
          </p:cNvPr>
          <p:cNvSpPr txBox="1"/>
          <p:nvPr/>
        </p:nvSpPr>
        <p:spPr>
          <a:xfrm>
            <a:off x="3987688" y="542445"/>
            <a:ext cx="452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Key terms covered through practice</a:t>
            </a:r>
            <a:r>
              <a:rPr lang="en-GB" dirty="0"/>
              <a:t>.</a:t>
            </a:r>
          </a:p>
          <a:p>
            <a:r>
              <a:rPr lang="en-GB" b="1" i="1" dirty="0"/>
              <a:t>Composition</a:t>
            </a:r>
          </a:p>
          <a:p>
            <a:r>
              <a:rPr lang="en-GB" dirty="0"/>
              <a:t>Layout of the imagery on your page – Use of space</a:t>
            </a:r>
          </a:p>
          <a:p>
            <a:r>
              <a:rPr lang="en-GB" b="1" i="1" dirty="0"/>
              <a:t>Personal response. </a:t>
            </a:r>
          </a:p>
          <a:p>
            <a:r>
              <a:rPr lang="en-GB" dirty="0"/>
              <a:t>Final realisation of work, a demonstration of your skills and understanding.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5C3CDB-60DA-43D7-A0AD-9953C23BC43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5898794" y="2481458"/>
            <a:ext cx="1779480" cy="23730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1A3749-ED83-4495-A91C-37791B09E598}"/>
              </a:ext>
            </a:extLst>
          </p:cNvPr>
          <p:cNvSpPr/>
          <p:nvPr/>
        </p:nvSpPr>
        <p:spPr>
          <a:xfrm>
            <a:off x="3978809" y="2512337"/>
            <a:ext cx="2223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i="1" dirty="0">
                <a:solidFill>
                  <a:prstClr val="black"/>
                </a:solidFill>
              </a:rPr>
              <a:t>Thumbnail sketches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Ideas generation for your personal response. Usually the size of your palm, including annotation and colour.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0B70115-E410-4ECE-B15C-17A512EB997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9748" r="5940" b="6082"/>
          <a:stretch/>
        </p:blipFill>
        <p:spPr>
          <a:xfrm>
            <a:off x="7388825" y="3468333"/>
            <a:ext cx="1107610" cy="16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be66c1aad8eb9f988ae5574c05fe6bc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b5a91c2b404a9d51996ceae58009a9e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MediaLengthInSeconds xmlns="b6daa2f3-06b5-47f8-a85d-067055f32ca7" xsi:nil="true"/>
    <SharedWithUsers xmlns="4276e521-d8f5-44a8-8722-75164a36e36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0391BA-51C0-455F-BB6B-C01845B63186}"/>
</file>

<file path=customXml/itemProps2.xml><?xml version="1.0" encoding="utf-8"?>
<ds:datastoreItem xmlns:ds="http://schemas.openxmlformats.org/officeDocument/2006/customXml" ds:itemID="{A1E77EE5-361B-41B5-8778-C21C032A88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731D68-EEBB-40E3-9260-FD88BE858FAE}">
  <ds:schemaRefs>
    <ds:schemaRef ds:uri="http://schemas.microsoft.com/office/infopath/2007/PartnerControls"/>
    <ds:schemaRef ds:uri="799140df-2833-4841-9bf5-89717d5f447a"/>
    <ds:schemaRef ds:uri="http://purl.org/dc/terms/"/>
    <ds:schemaRef ds:uri="http://schemas.microsoft.com/office/2006/metadata/properties"/>
    <ds:schemaRef ds:uri="13daaa3e-3b19-4d89-95e7-e909a4c2f99d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4276e521-d8f5-44a8-8722-75164a36e364"/>
    <ds:schemaRef ds:uri="b6daa2f3-06b5-47f8-a85d-067055f32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600</Words>
  <Application>Microsoft Office PowerPoint</Application>
  <PresentationFormat>Widescreen</PresentationFormat>
  <Paragraphs>64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13</cp:revision>
  <dcterms:created xsi:type="dcterms:W3CDTF">2024-05-15T15:05:26Z</dcterms:created>
  <dcterms:modified xsi:type="dcterms:W3CDTF">2024-08-20T15:06:05Z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TriggerFlowInfo">
    <vt:lpwstr/>
  </property>
  <property fmtid="{D5CDD505-2E9C-101B-9397-08002B2CF9AE}" pid="4" name="_SharedFileIndex">
    <vt:lpwstr/>
  </property>
  <property fmtid="{D5CDD505-2E9C-101B-9397-08002B2CF9AE}" pid="5" name="_ExtendedDescription">
    <vt:lpwstr/>
  </property>
  <property fmtid="{D5CDD505-2E9C-101B-9397-08002B2CF9AE}" pid="6" name="_SourceUrl">
    <vt:lpwstr/>
  </property>
  <property fmtid="{D5CDD505-2E9C-101B-9397-08002B2CF9AE}" pid="7" name="ContentTypeId">
    <vt:lpwstr>0x01010064A85D441D5968479B2FFF3A7C88333F</vt:lpwstr>
  </property>
  <property fmtid="{D5CDD505-2E9C-101B-9397-08002B2CF9AE}" pid="8" name="Order">
    <vt:lpwstr>714600.000000000</vt:lpwstr>
  </property>
  <property fmtid="{D5CDD505-2E9C-101B-9397-08002B2CF9AE}" pid="9" name="MediaServiceImageTags">
    <vt:lpwstr/>
  </property>
</Properties>
</file>