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0CCEF-CCC7-3F7A-2588-DFE936B94A7E}" v="2" dt="2025-07-21T12:07:06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270" autoAdjust="0"/>
  </p:normalViewPr>
  <p:slideViewPr>
    <p:cSldViewPr snapToGrid="0">
      <p:cViewPr varScale="1">
        <p:scale>
          <a:sx n="60" d="100"/>
          <a:sy n="60" d="100"/>
        </p:scale>
        <p:origin x="4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S::stowl@omacademy.co.uk::ed49c1d8-c73d-4a0c-a548-c2581d2a7937" providerId="AD" clId="Web-{5590CCEF-CCC7-3F7A-2588-DFE936B94A7E}"/>
    <pc:docChg chg="modSld">
      <pc:chgData name="Lisa Stow" userId="S::stowl@omacademy.co.uk::ed49c1d8-c73d-4a0c-a548-c2581d2a7937" providerId="AD" clId="Web-{5590CCEF-CCC7-3F7A-2588-DFE936B94A7E}" dt="2025-07-21T12:07:06.357" v="1"/>
      <pc:docMkLst>
        <pc:docMk/>
      </pc:docMkLst>
      <pc:sldChg chg="delSp">
        <pc:chgData name="Lisa Stow" userId="S::stowl@omacademy.co.uk::ed49c1d8-c73d-4a0c-a548-c2581d2a7937" providerId="AD" clId="Web-{5590CCEF-CCC7-3F7A-2588-DFE936B94A7E}" dt="2025-07-21T12:07:06.357" v="1"/>
        <pc:sldMkLst>
          <pc:docMk/>
          <pc:sldMk cId="1068169504" sldId="260"/>
        </pc:sldMkLst>
        <pc:picChg chg="del">
          <ac:chgData name="Lisa Stow" userId="S::stowl@omacademy.co.uk::ed49c1d8-c73d-4a0c-a548-c2581d2a7937" providerId="AD" clId="Web-{5590CCEF-CCC7-3F7A-2588-DFE936B94A7E}" dt="2025-07-21T12:07:06.357" v="1"/>
          <ac:picMkLst>
            <pc:docMk/>
            <pc:sldMk cId="1068169504" sldId="260"/>
            <ac:picMk id="1034" creationId="{6C4115D7-DC6A-4A6C-BD88-57AE3E6860D1}"/>
          </ac:picMkLst>
        </pc:picChg>
        <pc:picChg chg="del">
          <ac:chgData name="Lisa Stow" userId="S::stowl@omacademy.co.uk::ed49c1d8-c73d-4a0c-a548-c2581d2a7937" providerId="AD" clId="Web-{5590CCEF-CCC7-3F7A-2588-DFE936B94A7E}" dt="2025-07-21T12:07:05.466" v="0"/>
          <ac:picMkLst>
            <pc:docMk/>
            <pc:sldMk cId="1068169504" sldId="260"/>
            <ac:picMk id="1038" creationId="{27BE0450-BCF1-41D7-B96B-DDF1365E3D9D}"/>
          </ac:picMkLst>
        </pc:picChg>
      </pc:sldChg>
    </pc:docChg>
  </pc:docChgLst>
  <pc:docChgLst>
    <pc:chgData name="Lisa Stow" userId="S::stowl@omacademy.co.uk::ed49c1d8-c73d-4a0c-a548-c2581d2a7937" providerId="AD" clId="Web-{1C62B6EC-BB87-1E74-949D-2500075C13C6}"/>
  </pc:docChgLst>
  <pc:docChgLst>
    <pc:chgData name="Lisa Stow" userId="ed49c1d8-c73d-4a0c-a548-c2581d2a7937" providerId="ADAL" clId="{F28DD7BA-3A1C-46E3-9392-06ACFF900CD0}"/>
    <pc:docChg chg="modSld">
      <pc:chgData name="Lisa Stow" userId="ed49c1d8-c73d-4a0c-a548-c2581d2a7937" providerId="ADAL" clId="{F28DD7BA-3A1C-46E3-9392-06ACFF900CD0}" dt="2025-07-21T12:19:10.170" v="66" actId="20577"/>
      <pc:docMkLst>
        <pc:docMk/>
      </pc:docMkLst>
      <pc:sldChg chg="addSp modSp">
        <pc:chgData name="Lisa Stow" userId="ed49c1d8-c73d-4a0c-a548-c2581d2a7937" providerId="ADAL" clId="{F28DD7BA-3A1C-46E3-9392-06ACFF900CD0}" dt="2025-07-21T12:19:10.170" v="66" actId="20577"/>
        <pc:sldMkLst>
          <pc:docMk/>
          <pc:sldMk cId="1068169504" sldId="260"/>
        </pc:sldMkLst>
        <pc:spChg chg="add mod">
          <ac:chgData name="Lisa Stow" userId="ed49c1d8-c73d-4a0c-a548-c2581d2a7937" providerId="ADAL" clId="{F28DD7BA-3A1C-46E3-9392-06ACFF900CD0}" dt="2025-07-21T12:14:15.003" v="34" actId="1076"/>
          <ac:spMkLst>
            <pc:docMk/>
            <pc:sldMk cId="1068169504" sldId="260"/>
            <ac:spMk id="6" creationId="{795F0F6B-A73C-4077-A233-A3C0BE708DEB}"/>
          </ac:spMkLst>
        </pc:spChg>
        <pc:spChg chg="add mod">
          <ac:chgData name="Lisa Stow" userId="ed49c1d8-c73d-4a0c-a548-c2581d2a7937" providerId="ADAL" clId="{F28DD7BA-3A1C-46E3-9392-06ACFF900CD0}" dt="2025-07-21T12:19:10.170" v="66" actId="20577"/>
          <ac:spMkLst>
            <pc:docMk/>
            <pc:sldMk cId="1068169504" sldId="260"/>
            <ac:spMk id="13" creationId="{43B475ED-A42B-4117-81E5-4C3CDF7CD765}"/>
          </ac:spMkLst>
        </pc:spChg>
        <pc:picChg chg="add mod">
          <ac:chgData name="Lisa Stow" userId="ed49c1d8-c73d-4a0c-a548-c2581d2a7937" providerId="ADAL" clId="{F28DD7BA-3A1C-46E3-9392-06ACFF900CD0}" dt="2025-07-21T12:13:54.995" v="31" actId="1076"/>
          <ac:picMkLst>
            <pc:docMk/>
            <pc:sldMk cId="1068169504" sldId="260"/>
            <ac:picMk id="2" creationId="{B3010C35-96AF-4420-9FCF-65F0F84F5461}"/>
          </ac:picMkLst>
        </pc:picChg>
        <pc:picChg chg="add mod">
          <ac:chgData name="Lisa Stow" userId="ed49c1d8-c73d-4a0c-a548-c2581d2a7937" providerId="ADAL" clId="{F28DD7BA-3A1C-46E3-9392-06ACFF900CD0}" dt="2025-07-21T12:14:11.715" v="33" actId="1076"/>
          <ac:picMkLst>
            <pc:docMk/>
            <pc:sldMk cId="1068169504" sldId="260"/>
            <ac:picMk id="3" creationId="{A4F096DE-7F0F-4837-9283-E588850F6C15}"/>
          </ac:picMkLst>
        </pc:picChg>
        <pc:picChg chg="add mod">
          <ac:chgData name="Lisa Stow" userId="ed49c1d8-c73d-4a0c-a548-c2581d2a7937" providerId="ADAL" clId="{F28DD7BA-3A1C-46E3-9392-06ACFF900CD0}" dt="2025-07-21T12:16:53.834" v="40" actId="14100"/>
          <ac:picMkLst>
            <pc:docMk/>
            <pc:sldMk cId="1068169504" sldId="260"/>
            <ac:picMk id="10" creationId="{E8D81B74-E674-4DC1-95ED-4898443F1742}"/>
          </ac:picMkLst>
        </pc:picChg>
        <pc:picChg chg="add mod">
          <ac:chgData name="Lisa Stow" userId="ed49c1d8-c73d-4a0c-a548-c2581d2a7937" providerId="ADAL" clId="{F28DD7BA-3A1C-46E3-9392-06ACFF900CD0}" dt="2025-07-21T12:18:54.466" v="48" actId="14100"/>
          <ac:picMkLst>
            <pc:docMk/>
            <pc:sldMk cId="1068169504" sldId="260"/>
            <ac:picMk id="11" creationId="{221BC477-7FBD-41FE-9AAC-72AFE140446E}"/>
          </ac:picMkLst>
        </pc:picChg>
        <pc:picChg chg="add mod">
          <ac:chgData name="Lisa Stow" userId="ed49c1d8-c73d-4a0c-a548-c2581d2a7937" providerId="ADAL" clId="{F28DD7BA-3A1C-46E3-9392-06ACFF900CD0}" dt="2025-07-21T12:18:56.914" v="49" actId="1076"/>
          <ac:picMkLst>
            <pc:docMk/>
            <pc:sldMk cId="1068169504" sldId="260"/>
            <ac:picMk id="12" creationId="{4AAD2DD4-BC59-42FD-BA3B-D4F9C4C2FDFD}"/>
          </ac:picMkLst>
        </pc:picChg>
        <pc:picChg chg="add mod">
          <ac:chgData name="Lisa Stow" userId="ed49c1d8-c73d-4a0c-a548-c2581d2a7937" providerId="ADAL" clId="{F28DD7BA-3A1C-46E3-9392-06ACFF900CD0}" dt="2025-07-21T12:13:53.819" v="30" actId="1076"/>
          <ac:picMkLst>
            <pc:docMk/>
            <pc:sldMk cId="1068169504" sldId="260"/>
            <ac:picMk id="1030" creationId="{3EE7E477-DC18-4EE9-A3B0-3462C3B4C239}"/>
          </ac:picMkLst>
        </pc:picChg>
      </pc:sldChg>
    </pc:docChg>
  </pc:docChgLst>
  <pc:docChgLst>
    <pc:chgData name="Lisa Stow" userId="S::stowl@omacademy.co.uk::ed49c1d8-c73d-4a0c-a548-c2581d2a7937" providerId="AD" clId="Web-{FB143103-5D7C-5A9A-C666-142B1FA07747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38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0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7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4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8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800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733266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defTabSz="360000">
              <a:spcBef>
                <a:spcPts val="1400"/>
              </a:spcBef>
              <a:buClr>
                <a:srgbClr val="449DD7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50" indent="-22542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13" indent="-231775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38" indent="-23018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50" indent="-223838" defTabSz="360000">
              <a:buClr>
                <a:srgbClr val="B2B2B2"/>
              </a:buClr>
              <a:buFont typeface="Wingdings" pitchFamily="2" charset="2"/>
              <a:buChar char="§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1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DAEAC-4D23-9A43-A0F0-12B7EDD2265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7/21/2025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76BE3-2E31-2C42-A483-BEFE94CC99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42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9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6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1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9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21/07/2025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1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02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8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0" y="4781538"/>
            <a:ext cx="1475651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How dark or light areas are. A good drawing will have the full range of ‘tones’ from very dark/black, to very light / white.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Tints-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Adding white to a colour to make it lighter.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Adding black to a colour to make it darker.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Shading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technique where different tones are added to make an image look more realistic.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Grey Scale-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squares on the left are an example of grey scale.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Dimensional / 3D Drawing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an image that has the appearance of being solid or has depth rather than being flat.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Composition-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layout of an image, where things are in a picture.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 Life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image made up of a group of objects arranged in an interesting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Composition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8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Colour-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Red, Blue &amp; Yellow; They are used to make all the other colours.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Secondary-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Purple, Green &amp; Orange. Made by mixing two Primary Colours.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Tertiary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Made by mixing a Primary &amp; a Secondary Colour together.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Monochrome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colour in different shades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Complementary –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3" y="3269588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721" y="5892409"/>
            <a:ext cx="4322439" cy="792549"/>
          </a:xfrm>
          <a:prstGeom prst="rect">
            <a:avLst/>
          </a:prstGeom>
        </p:spPr>
      </p:pic>
      <p:pic>
        <p:nvPicPr>
          <p:cNvPr id="1040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0DE59C3C-7798-426A-8BCC-EC5C3A3BB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269726" y="1677613"/>
            <a:ext cx="2712490" cy="33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418439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5" y="89625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– Knowledge Organiser – Year 9 ‘The Basics’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003EE-6FF6-4BC4-9C84-F91C68C44650}"/>
              </a:ext>
            </a:extLst>
          </p:cNvPr>
          <p:cNvSpPr txBox="1"/>
          <p:nvPr/>
        </p:nvSpPr>
        <p:spPr>
          <a:xfrm>
            <a:off x="9269726" y="1257300"/>
            <a:ext cx="264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Making</a:t>
            </a:r>
          </a:p>
        </p:txBody>
      </p:sp>
      <p:pic>
        <p:nvPicPr>
          <p:cNvPr id="2" name="Picture 2" descr="Plants 2 by Mary Swanzy ...">
            <a:extLst>
              <a:ext uri="{FF2B5EF4-FFF2-40B4-BE49-F238E27FC236}">
                <a16:creationId xmlns:a16="http://schemas.microsoft.com/office/drawing/2014/main" id="{B3010C35-96AF-4420-9FCF-65F0F84F5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24" y="3336480"/>
            <a:ext cx="2164459" cy="15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Mary Swanzy auction results at Whyte's ...">
            <a:extLst>
              <a:ext uri="{FF2B5EF4-FFF2-40B4-BE49-F238E27FC236}">
                <a16:creationId xmlns:a16="http://schemas.microsoft.com/office/drawing/2014/main" id="{A4F096DE-7F0F-4837-9283-E588850F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64" y="4923985"/>
            <a:ext cx="1475651" cy="17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5F0F6B-A73C-4077-A233-A3C0BE708DEB}"/>
              </a:ext>
            </a:extLst>
          </p:cNvPr>
          <p:cNvSpPr txBox="1"/>
          <p:nvPr/>
        </p:nvSpPr>
        <p:spPr>
          <a:xfrm>
            <a:off x="6528671" y="4923985"/>
            <a:ext cx="147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Mary </a:t>
            </a:r>
            <a:r>
              <a:rPr lang="en-GB" dirty="0" err="1"/>
              <a:t>Swanzee</a:t>
            </a:r>
            <a:endParaRPr lang="en-GB" dirty="0"/>
          </a:p>
        </p:txBody>
      </p:sp>
      <p:pic>
        <p:nvPicPr>
          <p:cNvPr id="1030" name="Picture 6" descr="Mary Swanzy – a modern Irish master? - Apollo Magazine">
            <a:extLst>
              <a:ext uri="{FF2B5EF4-FFF2-40B4-BE49-F238E27FC236}">
                <a16:creationId xmlns:a16="http://schemas.microsoft.com/office/drawing/2014/main" id="{3EE7E477-DC18-4EE9-A3B0-3462C3B4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64" y="3359903"/>
            <a:ext cx="1193727" cy="14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D81B74-E674-4DC1-95ED-4898443F17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063" y="1033742"/>
            <a:ext cx="1481838" cy="1154187"/>
          </a:xfrm>
          <a:prstGeom prst="rect">
            <a:avLst/>
          </a:prstGeom>
        </p:spPr>
      </p:pic>
      <p:pic>
        <p:nvPicPr>
          <p:cNvPr id="11" name="Picture 8" descr="cubism &amp; pablo picasso | modern design blog | whipple russell architects">
            <a:extLst>
              <a:ext uri="{FF2B5EF4-FFF2-40B4-BE49-F238E27FC236}">
                <a16:creationId xmlns:a16="http://schemas.microsoft.com/office/drawing/2014/main" id="{221BC477-7FBD-41FE-9AAC-72AFE140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63" y="1033742"/>
            <a:ext cx="1863341" cy="121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AD2DD4-BC59-42FD-BA3B-D4F9C4C2FD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6053" y="209330"/>
            <a:ext cx="1095879" cy="13310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B475ED-A42B-4117-81E5-4C3CDF7CD765}"/>
              </a:ext>
            </a:extLst>
          </p:cNvPr>
          <p:cNvSpPr txBox="1"/>
          <p:nvPr/>
        </p:nvSpPr>
        <p:spPr>
          <a:xfrm>
            <a:off x="1786053" y="1610835"/>
            <a:ext cx="109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Picasso - Cubism</a:t>
            </a:r>
          </a:p>
        </p:txBody>
      </p:sp>
    </p:spTree>
    <p:extLst>
      <p:ext uri="{BB962C8B-B14F-4D97-AF65-F5344CB8AC3E}">
        <p14:creationId xmlns:p14="http://schemas.microsoft.com/office/powerpoint/2010/main" val="1068169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MediaLengthInSeconds xmlns="b6daa2f3-06b5-47f8-a85d-067055f32ca7" xsi:nil="true"/>
    <SharedWithUsers xmlns="4276e521-d8f5-44a8-8722-75164a36e364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be66c1aad8eb9f988ae5574c05fe6bc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b5a91c2b404a9d51996ceae58009a9ec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E77EE5-361B-41B5-8778-C21C032A88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731D68-EEBB-40E3-9260-FD88BE858FAE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4276e521-d8f5-44a8-8722-75164a36e364"/>
    <ds:schemaRef ds:uri="http://schemas.openxmlformats.org/package/2006/metadata/core-properties"/>
    <ds:schemaRef ds:uri="b6daa2f3-06b5-47f8-a85d-067055f32ca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551D301-06EE-4D4B-859A-1AC5D078D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250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Lisa Stow</cp:lastModifiedBy>
  <cp:revision>17</cp:revision>
  <dcterms:created xsi:type="dcterms:W3CDTF">2024-05-15T15:05:26Z</dcterms:created>
  <dcterms:modified xsi:type="dcterms:W3CDTF">2025-07-21T12:22:20Z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ComplianceAssetId">
    <vt:lpwstr/>
  </property>
  <property fmtid="{D5CDD505-2E9C-101B-9397-08002B2CF9AE}" pid="4" name="TriggerFlowInfo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  <property fmtid="{D5CDD505-2E9C-101B-9397-08002B2CF9AE}" pid="7" name="Order">
    <vt:lpwstr>714600.000000000</vt:lpwstr>
  </property>
</Properties>
</file>