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B514-40FB-4417-A17C-B6C28EBBC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D3E73-A943-45CE-BE7F-7BF3234B6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41F7-3788-449E-B936-42998E06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0FE4E-6CC6-4BBB-AF98-3C5BD63B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90443-3F4E-41CA-8254-5CDC703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1C00-3310-4D8B-97E9-87875140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1EE86-296A-413C-9995-F690CBBB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C8F7-12CE-4CF2-8693-FCC9F89D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27D96-A6C4-45A6-9F97-9940986F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A0FE0-1D67-480B-860C-D3F29073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D3FC0-ECD1-4EE4-AF4A-43B1D2DD8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BE60F-9F79-4404-B000-440D133EA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BCBD-A820-4605-B2EE-B10AE9AF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A9718-D664-43E6-B6B1-500E3977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93C9-5A99-4F80-BE4E-98B171A6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5969-12AA-4102-8204-C8476815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7E61-5AFC-403D-98FF-C80936C6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A3D81-1AD1-4828-A493-FC04E049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3966-7C62-4756-AA3B-FC2C4CA7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421C-E5AC-4BED-A742-11F6F489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7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FA2-6C48-4E72-8F6B-C42749DD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BB2EB-7027-4268-8997-76084395C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BE8DA-D372-4311-8532-46405F38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A956-84CB-457B-BFD2-11B32A74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A980-76C5-4626-A4AD-E62CB7F3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0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7CB0-FD4E-43DC-B87C-C8FDD7D0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6EA6-2789-46A1-966D-44E1AD303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C10E-CAC4-4633-8C5A-FAE5ACA02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5D6F3-E43D-48A3-BD0E-BBE9E0B6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CDDB7-AA8D-4F5A-B112-2BC7573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2B4C-391A-43FB-90D9-273E306C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C352-A301-4B00-965B-6C86C644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F74A-86F4-4D56-BABA-FAF2DF690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99C2-231D-4780-9666-82A61D52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E5091-DD46-41F1-9C0C-195886F71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0C28A-5BD7-443E-BB83-BE4D0843A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01839-A366-4C52-8485-36C9F799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54F79-1965-4261-AAF0-28B77B04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D736B-6461-4E7D-8625-3FF73DDE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7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913E-9CA4-436F-BDCD-D3C10BFC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06E0-2D6A-44EB-B437-AA2D9A07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805B2-FBB2-4681-B824-D73FA537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1F10F-D5DD-46C0-9A0F-D95B2993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9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97C7D-CFC5-420F-AE25-2EA54384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11D59-437F-47A2-8EAE-6B7037D6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3437-6A40-4E4F-964B-138531A2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1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02F3-4928-4748-826A-AADF309E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6205-B1D0-403F-A504-2ED51179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92DE6-CC35-4373-B037-7DED1001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195A1-E72C-4095-A25B-69DECBBF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A02B7-1012-407A-A18D-C731DBA7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0589A-93DC-4FC1-B66A-F48CCD70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0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A150-EFE3-4072-BA06-1CD53DED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FDA97-6F1A-49E3-9CD1-6316C5CB9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E871B-D4FA-4BA4-A7F1-E2B134F2A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92E36-0E82-4085-B091-71CDCE30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3520E-46A6-49DD-945A-E53DB076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C875B-6F0C-4BD6-869E-E9AD9E94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A38ED-7FD5-4393-AAAF-51EDCF37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11A3-8E03-4639-963B-9067E318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EF93-138C-43F3-A32F-698BCDF49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824D-6E19-4C50-9A4C-7089540EDEF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CA2A-66FD-420B-AB29-818FEB9BC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0E6DF-126B-4142-8C69-F50FBBCD0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34DB-C3E0-4446-9C6F-BB7A81627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4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hyperlink" Target="https://www.aqa.org.uk/subjects/art-and-design/gcse/art-and-design-8201-8206/specification-at-a-glanc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465EE6-9CF3-4FA3-AEF9-E16515486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0" t="14735" r="45709" b="33363"/>
          <a:stretch/>
        </p:blipFill>
        <p:spPr>
          <a:xfrm>
            <a:off x="7761327" y="4350678"/>
            <a:ext cx="3491982" cy="9139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418E56-7B9B-47C9-8012-21E0F099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-15359"/>
            <a:ext cx="12192000" cy="774192"/>
          </a:xfrm>
          <a:prstGeom prst="rect">
            <a:avLst/>
          </a:prstGeom>
        </p:spPr>
      </p:pic>
      <p:pic>
        <p:nvPicPr>
          <p:cNvPr id="1026" name="Picture 2" descr="Facial Proportions - Art Lesson Plans">
            <a:extLst>
              <a:ext uri="{FF2B5EF4-FFF2-40B4-BE49-F238E27FC236}">
                <a16:creationId xmlns:a16="http://schemas.microsoft.com/office/drawing/2014/main" id="{C6F38BA4-6317-431A-B8B9-3CB82377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65" y="309864"/>
            <a:ext cx="2091090" cy="2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019D8-CE26-4E46-90FF-AFA8ED367272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Fine Art 8202 GCSE – Knowledge Organiser – Year 10 ‘Hybrid’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FF1D6-5E22-408D-9B4F-8BF6B532FEA2}"/>
              </a:ext>
            </a:extLst>
          </p:cNvPr>
          <p:cNvSpPr txBox="1"/>
          <p:nvPr/>
        </p:nvSpPr>
        <p:spPr>
          <a:xfrm>
            <a:off x="1433805" y="4406611"/>
            <a:ext cx="3905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endParaRPr lang="en-GB" b="1" dirty="0"/>
          </a:p>
          <a:p>
            <a:r>
              <a:rPr lang="en-GB" dirty="0"/>
              <a:t>Florian Nicolle</a:t>
            </a:r>
          </a:p>
          <a:p>
            <a:r>
              <a:rPr lang="en-GB" dirty="0"/>
              <a:t>Jenn Mann</a:t>
            </a:r>
          </a:p>
          <a:p>
            <a:r>
              <a:rPr lang="en-GB" dirty="0"/>
              <a:t>Ana Santos</a:t>
            </a:r>
          </a:p>
          <a:p>
            <a:r>
              <a:rPr lang="en-GB" dirty="0"/>
              <a:t>Peony Yip</a:t>
            </a:r>
          </a:p>
          <a:p>
            <a:r>
              <a:rPr lang="en-GB" dirty="0"/>
              <a:t>Marcel </a:t>
            </a:r>
            <a:r>
              <a:rPr lang="en-GB" dirty="0" err="1"/>
              <a:t>Monreal</a:t>
            </a:r>
            <a:endParaRPr lang="en-GB" dirty="0"/>
          </a:p>
          <a:p>
            <a:r>
              <a:rPr lang="en-GB" dirty="0"/>
              <a:t>Kim Nguyen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09F56-6D86-429E-99EF-BC468BB21C12}"/>
              </a:ext>
            </a:extLst>
          </p:cNvPr>
          <p:cNvSpPr txBox="1"/>
          <p:nvPr/>
        </p:nvSpPr>
        <p:spPr>
          <a:xfrm>
            <a:off x="7918023" y="605616"/>
            <a:ext cx="3670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Portrait in Proportion:</a:t>
            </a:r>
          </a:p>
          <a:p>
            <a:r>
              <a:rPr lang="en-GB" sz="1400" dirty="0"/>
              <a:t>Draw an oval</a:t>
            </a:r>
          </a:p>
          <a:p>
            <a:r>
              <a:rPr lang="en-GB" sz="1400" dirty="0"/>
              <a:t>Using the measurements shown, everything in your face has it’s place and can be measured.</a:t>
            </a:r>
          </a:p>
          <a:p>
            <a:r>
              <a:rPr lang="en-GB" sz="1400" dirty="0"/>
              <a:t>Eyes = ½ way</a:t>
            </a:r>
          </a:p>
          <a:p>
            <a:r>
              <a:rPr lang="en-GB" sz="1400" dirty="0"/>
              <a:t>Nose ½ way between eyes and chin</a:t>
            </a:r>
          </a:p>
          <a:p>
            <a:r>
              <a:rPr lang="en-GB" sz="1400" dirty="0"/>
              <a:t>Eyes fit 5 times into your face.</a:t>
            </a:r>
          </a:p>
          <a:p>
            <a:r>
              <a:rPr lang="en-GB" sz="1400" dirty="0"/>
              <a:t>Nose is the width of your eye.</a:t>
            </a:r>
          </a:p>
          <a:p>
            <a:r>
              <a:rPr lang="en-GB" sz="1400" dirty="0"/>
              <a:t>Adapting your work to present a concept.</a:t>
            </a:r>
          </a:p>
        </p:txBody>
      </p:sp>
      <p:pic>
        <p:nvPicPr>
          <p:cNvPr id="1074" name="Picture 50" descr="Faces UNbonded by Marcelo Monreal | the PhotoPhore">
            <a:extLst>
              <a:ext uri="{FF2B5EF4-FFF2-40B4-BE49-F238E27FC236}">
                <a16:creationId xmlns:a16="http://schemas.microsoft.com/office/drawing/2014/main" id="{7085C73A-C206-41E4-BE5C-89D315E2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2736334"/>
            <a:ext cx="1678767" cy="16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 impresionantes retratos de acuarela de Ana Santos - Esto no es arte">
            <a:extLst>
              <a:ext uri="{FF2B5EF4-FFF2-40B4-BE49-F238E27FC236}">
                <a16:creationId xmlns:a16="http://schemas.microsoft.com/office/drawing/2014/main" id="{697CCF55-EEAE-4C5F-97F5-FC9D564D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" y="2725397"/>
            <a:ext cx="1468381" cy="14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FLORIAN NICOLLE">
            <a:extLst>
              <a:ext uri="{FF2B5EF4-FFF2-40B4-BE49-F238E27FC236}">
                <a16:creationId xmlns:a16="http://schemas.microsoft.com/office/drawing/2014/main" id="{A8874874-6F83-45F6-B302-09EFEBC3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49"/>
            <a:ext cx="1459505" cy="21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ony Yip. | Illustration art, Illustration, Drawings">
            <a:extLst>
              <a:ext uri="{FF2B5EF4-FFF2-40B4-BE49-F238E27FC236}">
                <a16:creationId xmlns:a16="http://schemas.microsoft.com/office/drawing/2014/main" id="{BDCAE550-F80C-41EC-A7A9-709783EF5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295" r="16067" b="6732"/>
          <a:stretch/>
        </p:blipFill>
        <p:spPr bwMode="auto">
          <a:xfrm>
            <a:off x="1459505" y="2684849"/>
            <a:ext cx="1807675" cy="16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D40EB-7A71-4BA6-B90F-3582CFBE2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986" y="4193778"/>
            <a:ext cx="1423518" cy="2562332"/>
          </a:xfrm>
          <a:prstGeom prst="rect">
            <a:avLst/>
          </a:prstGeom>
        </p:spPr>
      </p:pic>
      <p:pic>
        <p:nvPicPr>
          <p:cNvPr id="1040" name="Picture 16" descr="Jen Mann is an emerging Canadian artist from Toronto Ontario. Working ...">
            <a:extLst>
              <a:ext uri="{FF2B5EF4-FFF2-40B4-BE49-F238E27FC236}">
                <a16:creationId xmlns:a16="http://schemas.microsoft.com/office/drawing/2014/main" id="{56DE5B7D-1A03-4745-AE71-3CAEDA94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05" y="541449"/>
            <a:ext cx="1833375" cy="21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en Mann | Colossal">
            <a:extLst>
              <a:ext uri="{FF2B5EF4-FFF2-40B4-BE49-F238E27FC236}">
                <a16:creationId xmlns:a16="http://schemas.microsoft.com/office/drawing/2014/main" id="{45D56BC3-4553-4786-ADBB-CABDDF12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90" y="536898"/>
            <a:ext cx="1749786" cy="21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FB7CB-B1CF-4A6E-89A1-CC81F95377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536" y="4539440"/>
            <a:ext cx="4286474" cy="2284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BFF2FE-08E7-4EDB-92C6-A9A7DC6C1BAE}"/>
              </a:ext>
            </a:extLst>
          </p:cNvPr>
          <p:cNvSpPr txBox="1"/>
          <p:nvPr/>
        </p:nvSpPr>
        <p:spPr>
          <a:xfrm>
            <a:off x="7673010" y="5192670"/>
            <a:ext cx="4545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FireAlpaca</a:t>
            </a:r>
            <a:r>
              <a:rPr lang="en-GB" sz="1600" dirty="0"/>
              <a:t> is a free Digital Painting software that is compatible with both Mac and Windows. It works in a very similar way to Photoshop. This will be used during the GCSE course.</a:t>
            </a:r>
          </a:p>
          <a:p>
            <a:r>
              <a:rPr lang="en-GB" sz="1600" dirty="0"/>
              <a:t>This will be taught during the course however tutorials are available, particularly on </a:t>
            </a:r>
            <a:r>
              <a:rPr lang="en-GB" sz="1600" dirty="0" err="1"/>
              <a:t>Youtube</a:t>
            </a:r>
            <a:r>
              <a:rPr lang="en-GB" sz="16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9F1B3-9586-4DD8-B8F9-167ED32E76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9120" y="2597149"/>
            <a:ext cx="1182435" cy="1673294"/>
          </a:xfrm>
          <a:prstGeom prst="rect">
            <a:avLst/>
          </a:prstGeom>
        </p:spPr>
      </p:pic>
      <p:pic>
        <p:nvPicPr>
          <p:cNvPr id="1044" name="Picture 20" descr="https://e8ufb9jkjvf.exactdn.com/wp-content/uploads/2019/09/ao3.jpg?strip=all&amp;lossy=1&amp;resize=595%2C842&amp;ssl=1">
            <a:extLst>
              <a:ext uri="{FF2B5EF4-FFF2-40B4-BE49-F238E27FC236}">
                <a16:creationId xmlns:a16="http://schemas.microsoft.com/office/drawing/2014/main" id="{6721BD80-FF41-41C6-92AD-4CBE7BD2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97" y="2597148"/>
            <a:ext cx="1182539" cy="16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CSE Assessment Objective Posters">
            <a:extLst>
              <a:ext uri="{FF2B5EF4-FFF2-40B4-BE49-F238E27FC236}">
                <a16:creationId xmlns:a16="http://schemas.microsoft.com/office/drawing/2014/main" id="{779CBECC-087B-4E04-9250-A9470B96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68" y="2889508"/>
            <a:ext cx="1186406" cy="16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8ufb9jkjvf.exactdn.com/wp-content/uploads/2019/09/ao1.jpg?strip=all&amp;lossy=1&amp;resize=595%2C842&amp;ssl=1">
            <a:extLst>
              <a:ext uri="{FF2B5EF4-FFF2-40B4-BE49-F238E27FC236}">
                <a16:creationId xmlns:a16="http://schemas.microsoft.com/office/drawing/2014/main" id="{41C9AC8F-4C73-4FEB-9B44-E783066F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04" y="2889508"/>
            <a:ext cx="1186406" cy="16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696D5-F6BC-4E45-9904-F7C6B5D88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4103" y="2870590"/>
            <a:ext cx="1057055" cy="612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BBD94-4AB3-45F0-9277-18142A8440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4103" y="2667766"/>
            <a:ext cx="1982148" cy="224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C0AED5-7908-4193-B90A-08355F7C60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05601" y="2922887"/>
            <a:ext cx="835002" cy="11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D2716E-FA9E-40D1-849B-EAE02AA8ECE7}"/>
              </a:ext>
            </a:extLst>
          </p:cNvPr>
          <p:cNvSpPr/>
          <p:nvPr/>
        </p:nvSpPr>
        <p:spPr>
          <a:xfrm flipH="1">
            <a:off x="10164102" y="3429000"/>
            <a:ext cx="1141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20"/>
              </a:rPr>
              <a:t>AQA | GCSE | Art and Design | Specification at a glance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0860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0BFEE6-FC16-4FA7-A949-E9846C4EB9D4}"/>
</file>

<file path=customXml/itemProps2.xml><?xml version="1.0" encoding="utf-8"?>
<ds:datastoreItem xmlns:ds="http://schemas.openxmlformats.org/officeDocument/2006/customXml" ds:itemID="{839D777B-0A69-436B-972B-7ABEE4F5A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7EC6A-DD2D-4EA9-9375-8F7A51095E14}">
  <ds:schemaRefs>
    <ds:schemaRef ds:uri="799140df-2833-4841-9bf5-89717d5f447a"/>
    <ds:schemaRef ds:uri="http://purl.org/dc/terms/"/>
    <ds:schemaRef ds:uri="13daaa3e-3b19-4d89-95e7-e909a4c2f99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9</cp:revision>
  <dcterms:created xsi:type="dcterms:W3CDTF">2024-04-14T15:07:55Z</dcterms:created>
  <dcterms:modified xsi:type="dcterms:W3CDTF">2024-04-15T14:59:26Z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