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F0C5C7-4267-378D-0D9A-9C387533F8B3}" v="2" dt="2024-09-04T05:52:30.889"/>
    <p1510:client id="{A5D24C58-04D8-4A2C-8F01-2D01F6D9AA99}" v="7" dt="2024-09-04T05:55:36.62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sa Stow" userId="ed49c1d8-c73d-4a0c-a548-c2581d2a7937" providerId="ADAL" clId="{A5D24C58-04D8-4A2C-8F01-2D01F6D9AA99}"/>
    <pc:docChg chg="undo custSel addSld delSld modSld modMainMaster">
      <pc:chgData name="Lisa Stow" userId="ed49c1d8-c73d-4a0c-a548-c2581d2a7937" providerId="ADAL" clId="{A5D24C58-04D8-4A2C-8F01-2D01F6D9AA99}" dt="2024-09-04T05:55:39.586" v="18" actId="47"/>
      <pc:docMkLst>
        <pc:docMk/>
      </pc:docMkLst>
      <pc:sldChg chg="modSp">
        <pc:chgData name="Lisa Stow" userId="ed49c1d8-c73d-4a0c-a548-c2581d2a7937" providerId="ADAL" clId="{A5D24C58-04D8-4A2C-8F01-2D01F6D9AA99}" dt="2024-09-04T05:55:36.629" v="17"/>
        <pc:sldMkLst>
          <pc:docMk/>
          <pc:sldMk cId="797130068" sldId="257"/>
        </pc:sldMkLst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797130068" sldId="257"/>
            <ac:spMk id="4" creationId="{FEAD9EEC-3C57-47BB-8D2C-D8F87B797760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797130068" sldId="257"/>
            <ac:spMk id="5" creationId="{A2FE17BF-03C4-4BC0-A781-7B0581268B98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797130068" sldId="257"/>
            <ac:spMk id="14" creationId="{047B88D3-3BFA-4144-A4EB-4B0BFCACFF04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797130068" sldId="257"/>
            <ac:spMk id="19" creationId="{6DB69650-3169-4601-9D21-7C7B567FDEDA}"/>
          </ac:spMkLst>
        </pc:sp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7" creationId="{43808385-4707-4AFB-9748-A7222E873C52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8" creationId="{1719253A-9959-4E98-B8B6-58FF493F358D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3" creationId="{8E897050-08FD-4A39-A535-8AEFA0CA0072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8" creationId="{947CE8FE-0463-4C80-A372-310476446160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026" creationId="{968A0D24-5077-4548-AB95-25D96F2946F6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028" creationId="{89BC86F5-CF5B-406B-A876-1AF0D787309A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032" creationId="{BC20C5BA-5EAF-45C1-9B84-34D14AD25EBA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034" creationId="{6C4115D7-DC6A-4A6C-BD88-57AE3E6860D1}"/>
          </ac:picMkLst>
        </pc:pic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k cId="797130068" sldId="257"/>
            <ac:picMk id="1038" creationId="{27BE0450-BCF1-41D7-B96B-DDF1365E3D9D}"/>
          </ac:picMkLst>
        </pc:picChg>
      </pc:sldChg>
      <pc:sldChg chg="addSp modSp add del mod">
        <pc:chgData name="Lisa Stow" userId="ed49c1d8-c73d-4a0c-a548-c2581d2a7937" providerId="ADAL" clId="{A5D24C58-04D8-4A2C-8F01-2D01F6D9AA99}" dt="2024-09-04T05:55:39.586" v="18" actId="47"/>
        <pc:sldMkLst>
          <pc:docMk/>
          <pc:sldMk cId="2127742223" sldId="258"/>
        </pc:sldMkLst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2127742223" sldId="258"/>
            <ac:spMk id="2" creationId="{E196D4AD-6BB2-963E-905B-16178F800E66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k cId="2127742223" sldId="258"/>
            <ac:spMk id="3" creationId="{3E44AA3A-3D64-7561-B936-56845BAEA7ED}"/>
          </ac:spMkLst>
        </pc:spChg>
        <pc:spChg chg="add mod">
          <ac:chgData name="Lisa Stow" userId="ed49c1d8-c73d-4a0c-a548-c2581d2a7937" providerId="ADAL" clId="{A5D24C58-04D8-4A2C-8F01-2D01F6D9AA99}" dt="2024-09-04T05:55:36.629" v="17"/>
          <ac:spMkLst>
            <pc:docMk/>
            <pc:sldMk cId="2127742223" sldId="258"/>
            <ac:spMk id="5" creationId="{503A334B-CD83-D514-7101-9564A116325F}"/>
          </ac:spMkLst>
        </pc:spChg>
        <pc:picChg chg="add mod">
          <ac:chgData name="Lisa Stow" userId="ed49c1d8-c73d-4a0c-a548-c2581d2a7937" providerId="ADAL" clId="{A5D24C58-04D8-4A2C-8F01-2D01F6D9AA99}" dt="2024-09-04T05:55:36.629" v="17"/>
          <ac:picMkLst>
            <pc:docMk/>
            <pc:sldMk cId="2127742223" sldId="258"/>
            <ac:picMk id="7" creationId="{5726D148-C91D-B68C-4711-B4E889E754A5}"/>
          </ac:picMkLst>
        </pc:picChg>
        <pc:picChg chg="add mod">
          <ac:chgData name="Lisa Stow" userId="ed49c1d8-c73d-4a0c-a548-c2581d2a7937" providerId="ADAL" clId="{A5D24C58-04D8-4A2C-8F01-2D01F6D9AA99}" dt="2024-09-04T05:55:34.971" v="15" actId="1076"/>
          <ac:picMkLst>
            <pc:docMk/>
            <pc:sldMk cId="2127742223" sldId="258"/>
            <ac:picMk id="8" creationId="{35F5BAB0-34A1-1C9C-C1A0-9D23828B43D7}"/>
          </ac:picMkLst>
        </pc:picChg>
      </pc:sldChg>
      <pc:sldChg chg="add del">
        <pc:chgData name="Lisa Stow" userId="ed49c1d8-c73d-4a0c-a548-c2581d2a7937" providerId="ADAL" clId="{A5D24C58-04D8-4A2C-8F01-2D01F6D9AA99}" dt="2024-09-04T05:54:15.236" v="6" actId="47"/>
        <pc:sldMkLst>
          <pc:docMk/>
          <pc:sldMk cId="1552714090" sldId="259"/>
        </pc:sldMkLst>
      </pc:sldChg>
      <pc:sldChg chg="del">
        <pc:chgData name="Lisa Stow" userId="ed49c1d8-c73d-4a0c-a548-c2581d2a7937" providerId="ADAL" clId="{A5D24C58-04D8-4A2C-8F01-2D01F6D9AA99}" dt="2024-09-04T05:53:44.798" v="0" actId="47"/>
        <pc:sldMkLst>
          <pc:docMk/>
          <pc:sldMk cId="4201732765" sldId="259"/>
        </pc:sldMkLst>
      </pc:sldChg>
      <pc:sldChg chg="add del">
        <pc:chgData name="Lisa Stow" userId="ed49c1d8-c73d-4a0c-a548-c2581d2a7937" providerId="ADAL" clId="{A5D24C58-04D8-4A2C-8F01-2D01F6D9AA99}" dt="2024-09-04T05:54:14.385" v="5" actId="47"/>
        <pc:sldMkLst>
          <pc:docMk/>
          <pc:sldMk cId="1602134330" sldId="260"/>
        </pc:sldMkLst>
      </pc:sldChg>
      <pc:sldMasterChg chg="modSp modSldLayout">
        <pc:chgData name="Lisa Stow" userId="ed49c1d8-c73d-4a0c-a548-c2581d2a7937" providerId="ADAL" clId="{A5D24C58-04D8-4A2C-8F01-2D01F6D9AA99}" dt="2024-09-04T05:55:36.629" v="17"/>
        <pc:sldMasterMkLst>
          <pc:docMk/>
          <pc:sldMasterMk cId="1929415370" sldId="2147483648"/>
        </pc:sldMasterMkLst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asterMk cId="1929415370" sldId="2147483648"/>
            <ac:spMk id="2" creationId="{C85DEC3E-B3ED-448E-BB84-4A900766ACA6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asterMk cId="1929415370" sldId="2147483648"/>
            <ac:spMk id="3" creationId="{575D75AE-D2C3-4BE0-8ECF-B0ACC98C38C6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asterMk cId="1929415370" sldId="2147483648"/>
            <ac:spMk id="4" creationId="{36A394DC-DC03-4A28-ACCE-80E016C44622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asterMk cId="1929415370" sldId="2147483648"/>
            <ac:spMk id="5" creationId="{544A8189-7D39-440F-AD1B-4FE1E34ECCF4}"/>
          </ac:spMkLst>
        </pc:spChg>
        <pc:spChg chg="mod">
          <ac:chgData name="Lisa Stow" userId="ed49c1d8-c73d-4a0c-a548-c2581d2a7937" providerId="ADAL" clId="{A5D24C58-04D8-4A2C-8F01-2D01F6D9AA99}" dt="2024-09-04T05:55:36.629" v="17"/>
          <ac:spMkLst>
            <pc:docMk/>
            <pc:sldMasterMk cId="1929415370" sldId="2147483648"/>
            <ac:spMk id="6" creationId="{A3089821-B15C-4DF8-9694-4A070B389152}"/>
          </ac:spMkLst>
        </pc:spChg>
        <pc:picChg chg="mod">
          <ac:chgData name="Lisa Stow" userId="ed49c1d8-c73d-4a0c-a548-c2581d2a7937" providerId="ADAL" clId="{A5D24C58-04D8-4A2C-8F01-2D01F6D9AA99}" dt="2024-09-04T05:55:36.629" v="17"/>
          <ac:picMkLst>
            <pc:docMk/>
            <pc:sldMasterMk cId="1929415370" sldId="2147483648"/>
            <ac:picMk id="7" creationId="{F90F536D-B2DB-4377-B176-AEF29BC776D1}"/>
          </ac:picMkLst>
        </pc:picChg>
        <pc:cxnChg chg="mod">
          <ac:chgData name="Lisa Stow" userId="ed49c1d8-c73d-4a0c-a548-c2581d2a7937" providerId="ADAL" clId="{A5D24C58-04D8-4A2C-8F01-2D01F6D9AA99}" dt="2024-09-04T05:55:36.629" v="17"/>
          <ac:cxnSpMkLst>
            <pc:docMk/>
            <pc:sldMasterMk cId="1929415370" sldId="2147483648"/>
            <ac:cxnSpMk id="8" creationId="{6CF28900-0685-44AE-8155-D4C5E709673C}"/>
          </ac:cxnSpMkLst>
        </pc:cxnChg>
        <pc:cxnChg chg="mod">
          <ac:chgData name="Lisa Stow" userId="ed49c1d8-c73d-4a0c-a548-c2581d2a7937" providerId="ADAL" clId="{A5D24C58-04D8-4A2C-8F01-2D01F6D9AA99}" dt="2024-09-04T05:55:36.629" v="17"/>
          <ac:cxnSpMkLst>
            <pc:docMk/>
            <pc:sldMasterMk cId="1929415370" sldId="2147483648"/>
            <ac:cxnSpMk id="9" creationId="{10B9E7BF-9644-4F08-B59B-0A4B9BE6C381}"/>
          </ac:cxnSpMkLst>
        </pc:cxnChg>
        <pc:cxnChg chg="mod">
          <ac:chgData name="Lisa Stow" userId="ed49c1d8-c73d-4a0c-a548-c2581d2a7937" providerId="ADAL" clId="{A5D24C58-04D8-4A2C-8F01-2D01F6D9AA99}" dt="2024-09-04T05:55:36.629" v="17"/>
          <ac:cxnSpMkLst>
            <pc:docMk/>
            <pc:sldMasterMk cId="1929415370" sldId="2147483648"/>
            <ac:cxnSpMk id="10" creationId="{9DD6D6EE-ABED-4F56-AF5A-5201FE901496}"/>
          </ac:cxnSpMkLst>
        </pc:cxnChg>
        <pc:cxnChg chg="mod">
          <ac:chgData name="Lisa Stow" userId="ed49c1d8-c73d-4a0c-a548-c2581d2a7937" providerId="ADAL" clId="{A5D24C58-04D8-4A2C-8F01-2D01F6D9AA99}" dt="2024-09-04T05:55:36.629" v="17"/>
          <ac:cxnSpMkLst>
            <pc:docMk/>
            <pc:sldMasterMk cId="1929415370" sldId="2147483648"/>
            <ac:cxnSpMk id="11" creationId="{60BADD6B-89F3-4EF4-9677-F03E415A8032}"/>
          </ac:cxnSpMkLst>
        </pc:cxn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3522189367" sldId="2147483649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3522189367" sldId="2147483649"/>
              <ac:spMk id="2" creationId="{5129B1D6-BBDB-4C4C-B00B-10EA36FA8192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3522189367" sldId="2147483649"/>
              <ac:spMk id="3" creationId="{21152B4C-BF3B-4158-9230-9196C7A3CA20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1905121768" sldId="2147483651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905121768" sldId="2147483651"/>
              <ac:spMk id="2" creationId="{FD77162D-DE87-471A-929E-D70AF8637640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905121768" sldId="2147483651"/>
              <ac:spMk id="3" creationId="{D4C3FD4E-B7F8-4BC6-B9DA-6D2225FF523C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831700777" sldId="2147483652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831700777" sldId="2147483652"/>
              <ac:spMk id="3" creationId="{D36526A5-2B4F-4C34-B37D-CA35B8CF1A3F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831700777" sldId="2147483652"/>
              <ac:spMk id="4" creationId="{3DBBD3CF-ABA3-4F3B-A5E1-01118BC6F4A1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113458889" sldId="2147483653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113458889" sldId="2147483653"/>
              <ac:spMk id="2" creationId="{656419DE-99E6-4BED-AB6D-072FB17A03A1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113458889" sldId="2147483653"/>
              <ac:spMk id="3" creationId="{927BFFD8-F88F-4186-91E4-0B100C92DB52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113458889" sldId="2147483653"/>
              <ac:spMk id="4" creationId="{6F59898B-37B9-405C-BC9F-F8C8E612C5D2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113458889" sldId="2147483653"/>
              <ac:spMk id="5" creationId="{5EB7B5EB-C58A-48BE-9BB4-1E6553A59832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113458889" sldId="2147483653"/>
              <ac:spMk id="6" creationId="{D2A912C5-DD8C-4FE3-B925-FD0350D7F4E2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1183728443" sldId="2147483656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183728443" sldId="2147483656"/>
              <ac:spMk id="2" creationId="{C4FE081B-1317-4FE1-9173-26EE9E251656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183728443" sldId="2147483656"/>
              <ac:spMk id="3" creationId="{E051D06F-8BBA-4270-A8EA-FBE935AE1F89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183728443" sldId="2147483656"/>
              <ac:spMk id="4" creationId="{1FC3DF9A-573F-44DB-A7EC-9CA06E1CB4A6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715786561" sldId="2147483657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715786561" sldId="2147483657"/>
              <ac:spMk id="2" creationId="{BF3C6C08-A7A6-4CC9-809B-02D214E9FDB4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715786561" sldId="2147483657"/>
              <ac:spMk id="3" creationId="{B7A18E1D-1CBA-40B2-9561-DD8E965A09B1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715786561" sldId="2147483657"/>
              <ac:spMk id="4" creationId="{C6B9AC74-5CA3-4B16-B207-88B3F7A99FCE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91372188" sldId="2147483659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91372188" sldId="2147483659"/>
              <ac:spMk id="2" creationId="{AD322C6D-FFCB-42B6-B137-3F15639A229C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91372188" sldId="2147483659"/>
              <ac:spMk id="3" creationId="{325C07F5-E601-4B82-A2D3-E3738326A37E}"/>
            </ac:spMkLst>
          </pc:sp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552913579" sldId="2147483662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552913579" sldId="2147483662"/>
              <ac:spMk id="10" creationId="{FB735A66-3CE7-2241-9CC3-8587A53ECAF3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552913579" sldId="2147483662"/>
              <ac:spMk id="11" creationId="{5430B27E-01FB-A447-AF2E-1C2684E656EB}"/>
            </ac:spMkLst>
          </pc:sp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2552913579" sldId="2147483662"/>
              <ac:picMk id="3" creationId="{C76B3FDD-1E9B-2E48-B147-F1BD34E583EF}"/>
            </ac:picMkLst>
          </pc:pic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2552913579" sldId="2147483662"/>
              <ac:picMk id="13" creationId="{3CFF213E-0A7B-AB42-BC44-9B063A679B82}"/>
            </ac:picMkLst>
          </pc:pic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514782126" sldId="2147483663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514782126" sldId="2147483663"/>
              <ac:spMk id="7" creationId="{AEC284FE-C85C-0046-9A16-029433E96A4D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514782126" sldId="2147483663"/>
              <ac:spMk id="8" creationId="{5D07ADC9-EDD9-0D4E-B787-8A7001612CB0}"/>
            </ac:spMkLst>
          </pc:sp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514782126" sldId="2147483663"/>
              <ac:picMk id="10" creationId="{FC28EB55-D656-6641-A72C-80FE3F23C821}"/>
            </ac:picMkLst>
          </pc:pic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514782126" sldId="2147483663"/>
              <ac:picMk id="12" creationId="{4CC733B9-CEE1-DA46-8ED8-1C1251735B5D}"/>
            </ac:picMkLst>
          </pc:pic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4093337585" sldId="2147483664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4093337585" sldId="2147483664"/>
              <ac:spMk id="9" creationId="{2C6D4FD5-7E11-D74A-A1DE-D1C4E7033C54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4093337585" sldId="2147483664"/>
              <ac:spMk id="12" creationId="{BE266321-BB4F-BC46-B508-B17AB1302F56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4093337585" sldId="2147483664"/>
              <ac:spMk id="14" creationId="{33D0CEFC-5C28-5344-8445-CB6C09AEFE50}"/>
            </ac:spMkLst>
          </pc:sp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4093337585" sldId="2147483664"/>
              <ac:picMk id="15" creationId="{691165A6-40B3-9845-B1F4-E435B3876BAD}"/>
            </ac:picMkLst>
          </pc:pic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4093337585" sldId="2147483664"/>
              <ac:picMk id="16" creationId="{C3B0EAA3-39AF-0E4F-BA09-4C1EBE7B158A}"/>
            </ac:picMkLst>
          </pc:pic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1450230930" sldId="2147483665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1450230930" sldId="2147483665"/>
              <ac:spMk id="8" creationId="{5C05E5DE-5451-E14B-8677-63B624FE36AB}"/>
            </ac:spMkLst>
          </pc:sp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1450230930" sldId="2147483665"/>
              <ac:picMk id="11" creationId="{71216838-22C0-774B-9503-79CDF0D740C4}"/>
            </ac:picMkLst>
          </pc:pic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1450230930" sldId="2147483665"/>
              <ac:picMk id="12" creationId="{37EF5D74-CCB2-9F44-8A15-F4575BBCFB18}"/>
            </ac:picMkLst>
          </pc:picChg>
        </pc:sldLayoutChg>
        <pc:sldLayoutChg chg="modSp">
          <pc:chgData name="Lisa Stow" userId="ed49c1d8-c73d-4a0c-a548-c2581d2a7937" providerId="ADAL" clId="{A5D24C58-04D8-4A2C-8F01-2D01F6D9AA99}" dt="2024-09-04T05:55:36.629" v="17"/>
          <pc:sldLayoutMkLst>
            <pc:docMk/>
            <pc:sldMasterMk cId="1929415370" sldId="2147483648"/>
            <pc:sldLayoutMk cId="2844324387" sldId="2147483666"/>
          </pc:sldLayoutMkLst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844324387" sldId="2147483666"/>
              <ac:spMk id="3" creationId="{129BD546-6DA3-9849-B482-D51CEF802D8C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844324387" sldId="2147483666"/>
              <ac:spMk id="9" creationId="{A30F4BC7-2A31-3F4F-B47F-08A7B5F89A38}"/>
            </ac:spMkLst>
          </pc:spChg>
          <pc:spChg chg="mod">
            <ac:chgData name="Lisa Stow" userId="ed49c1d8-c73d-4a0c-a548-c2581d2a7937" providerId="ADAL" clId="{A5D24C58-04D8-4A2C-8F01-2D01F6D9AA99}" dt="2024-09-04T05:55:36.629" v="17"/>
            <ac:spMkLst>
              <pc:docMk/>
              <pc:sldMasterMk cId="1929415370" sldId="2147483648"/>
              <pc:sldLayoutMk cId="2844324387" sldId="2147483666"/>
              <ac:spMk id="11" creationId="{C05A2209-6279-9040-B7CB-2C992E88CF1E}"/>
            </ac:spMkLst>
          </pc:sp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2844324387" sldId="2147483666"/>
              <ac:picMk id="14" creationId="{1AFAC1AD-6A34-594A-99A2-5A038C2CEB31}"/>
            </ac:picMkLst>
          </pc:picChg>
          <pc:picChg chg="mod">
            <ac:chgData name="Lisa Stow" userId="ed49c1d8-c73d-4a0c-a548-c2581d2a7937" providerId="ADAL" clId="{A5D24C58-04D8-4A2C-8F01-2D01F6D9AA99}" dt="2024-09-04T05:55:36.629" v="17"/>
            <ac:picMkLst>
              <pc:docMk/>
              <pc:sldMasterMk cId="1929415370" sldId="2147483648"/>
              <pc:sldLayoutMk cId="2844324387" sldId="2147483666"/>
              <ac:picMk id="15" creationId="{45729A10-C066-A14E-863F-3799B7B7D530}"/>
            </ac:picMkLst>
          </pc:picChg>
        </pc:sldLayoutChg>
      </pc:sldMasterChg>
    </pc:docChg>
  </pc:docChgLst>
  <pc:docChgLst>
    <pc:chgData clId="Web-{899F0536-2E3A-0ECA-2A0F-B6C98774DCC5}"/>
    <pc:docChg chg="delSld">
      <pc:chgData name="" userId="" providerId="" clId="Web-{899F0536-2E3A-0ECA-2A0F-B6C98774DCC5}" dt="2024-08-20T14:40:15.760" v="0"/>
      <pc:docMkLst>
        <pc:docMk/>
      </pc:docMkLst>
      <pc:sldChg chg="del">
        <pc:chgData name="" userId="" providerId="" clId="Web-{899F0536-2E3A-0ECA-2A0F-B6C98774DCC5}" dt="2024-08-20T14:40:15.760" v="0"/>
        <pc:sldMkLst>
          <pc:docMk/>
          <pc:sldMk cId="1303441778" sldId="256"/>
        </pc:sldMkLst>
      </pc:sldChg>
    </pc:docChg>
  </pc:docChgLst>
  <pc:docChgLst>
    <pc:chgData name="Lisa Stow" userId="S::stowl@omacademy.co.uk::ed49c1d8-c73d-4a0c-a548-c2581d2a7937" providerId="AD" clId="Web-{58F0C5C7-4267-378D-0D9A-9C387533F8B3}"/>
    <pc:docChg chg="addSld">
      <pc:chgData name="Lisa Stow" userId="S::stowl@omacademy.co.uk::ed49c1d8-c73d-4a0c-a548-c2581d2a7937" providerId="AD" clId="Web-{58F0C5C7-4267-378D-0D9A-9C387533F8B3}" dt="2024-09-04T05:52:30.889" v="1"/>
      <pc:docMkLst>
        <pc:docMk/>
      </pc:docMkLst>
      <pc:sldChg chg="new">
        <pc:chgData name="Lisa Stow" userId="S::stowl@omacademy.co.uk::ed49c1d8-c73d-4a0c-a548-c2581d2a7937" providerId="AD" clId="Web-{58F0C5C7-4267-378D-0D9A-9C387533F8B3}" dt="2024-09-04T05:52:27.905" v="0"/>
        <pc:sldMkLst>
          <pc:docMk/>
          <pc:sldMk cId="2127742223" sldId="258"/>
        </pc:sldMkLst>
      </pc:sldChg>
      <pc:sldChg chg="add replId">
        <pc:chgData name="Lisa Stow" userId="S::stowl@omacademy.co.uk::ed49c1d8-c73d-4a0c-a548-c2581d2a7937" providerId="AD" clId="Web-{58F0C5C7-4267-378D-0D9A-9C387533F8B3}" dt="2024-09-04T05:52:30.889" v="1"/>
        <pc:sldMkLst>
          <pc:docMk/>
          <pc:sldMk cId="4201732765" sldId="259"/>
        </pc:sldMkLst>
      </pc:sldChg>
    </pc:docChg>
  </pc:docChgLst>
  <pc:docChgLst>
    <pc:chgData name="Lisa Stow" userId="S::stowl@omacademy.co.uk::ed49c1d8-c73d-4a0c-a548-c2581d2a7937" providerId="AD" clId="Web-{899F0536-2E3A-0ECA-2A0F-B6C98774DCC5}"/>
    <pc:docChg chg="delSld">
      <pc:chgData name="Lisa Stow" userId="S::stowl@omacademy.co.uk::ed49c1d8-c73d-4a0c-a548-c2581d2a7937" providerId="AD" clId="Web-{899F0536-2E3A-0ECA-2A0F-B6C98774DCC5}" dt="2024-08-20T14:40:40.573" v="1"/>
      <pc:docMkLst>
        <pc:docMk/>
      </pc:docMkLst>
      <pc:sldChg chg="del">
        <pc:chgData name="Lisa Stow" userId="S::stowl@omacademy.co.uk::ed49c1d8-c73d-4a0c-a548-c2581d2a7937" providerId="AD" clId="Web-{899F0536-2E3A-0ECA-2A0F-B6C98774DCC5}" dt="2024-08-20T14:40:25.682" v="0"/>
        <pc:sldMkLst>
          <pc:docMk/>
          <pc:sldMk cId="341387173" sldId="259"/>
        </pc:sldMkLst>
      </pc:sldChg>
      <pc:sldChg chg="del">
        <pc:chgData name="Lisa Stow" userId="S::stowl@omacademy.co.uk::ed49c1d8-c73d-4a0c-a548-c2581d2a7937" providerId="AD" clId="Web-{899F0536-2E3A-0ECA-2A0F-B6C98774DCC5}" dt="2024-08-20T14:40:40.573" v="1"/>
        <pc:sldMkLst>
          <pc:docMk/>
          <pc:sldMk cId="197950631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9B1D6-BBDB-4C4C-B00B-10EA36FA81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152B4C-BF3B-4158-9230-9196C7A3CA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864606-1D21-4D88-B94A-EAB9B03C5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43AF5C-DB1F-4B97-9062-803B46C046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AF2317-506A-430D-926B-66BC413A6F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2189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3CD22-9AD1-41D4-B989-209E68104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9984EB7-A61D-40C0-8960-3032197A91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79DBB-9EDD-411E-8173-E5C0A74636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4A16F8-73E4-482D-ADFF-961C666B2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15F5DB-C824-4DDB-888B-25A0E91D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3860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D322C6D-FFCB-42B6-B137-3F15639A22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C07F5-E601-4B82-A2D3-E3738326A3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229745-5DE1-4334-B1DB-C41B21086C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F87E85-9DF4-48BC-BAA7-F4654B174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71B5F-E7D8-4293-ACF0-8FD12B95D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3721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lamp&#10;&#10;Description automatically generated">
            <a:extLst>
              <a:ext uri="{FF2B5EF4-FFF2-40B4-BE49-F238E27FC236}">
                <a16:creationId xmlns:a16="http://schemas.microsoft.com/office/drawing/2014/main" id="{3CFF213E-0A7B-AB42-BC44-9B063A679B8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8FC0B-73D1-0343-854E-CD01D8FE5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AD3CD-0F38-6E49-8CFE-541745BB8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2AC9C9-8F56-D742-AE41-24B65A563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B735A66-3CE7-2241-9CC3-8587A53EC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2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430B27E-01FB-A447-AF2E-1C2684E65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33268"/>
            <a:ext cx="105156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6" indent="-228606" defTabSz="360009">
              <a:spcBef>
                <a:spcPts val="1401"/>
              </a:spcBef>
              <a:buClr>
                <a:srgbClr val="449DD7"/>
              </a:buClr>
              <a:buFont typeface="Wingdings" pitchFamily="2" charset="2"/>
              <a:buChar char="§"/>
              <a:defRPr sz="220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62" indent="-22543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33" indent="-23178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64" indent="-230194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82" indent="-223843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C76B3FDD-1E9B-2E48-B147-F1BD34E583E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9135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4CC733B9-CEE1-DA46-8ED8-1C1251735B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D0D896-D063-C949-800F-269AB10C77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7DDC47-0B2E-8541-BF89-3B670DCA1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97DD3-0105-3E42-990E-21AC2B91C9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C284FE-C85C-0046-9A16-029433E96A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2576932"/>
            <a:ext cx="9144000" cy="1428751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5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heading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5D07ADC9-EDD9-0D4E-B787-8A7001612C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4178719"/>
            <a:ext cx="9144000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001">
                <a:solidFill>
                  <a:srgbClr val="B2B2B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1" indent="0" algn="ctr">
              <a:buNone/>
              <a:defRPr sz="2000"/>
            </a:lvl2pPr>
            <a:lvl3pPr marL="914423" indent="0" algn="ctr">
              <a:buNone/>
              <a:defRPr sz="1801"/>
            </a:lvl3pPr>
            <a:lvl4pPr marL="1371634" indent="0" algn="ctr">
              <a:buNone/>
              <a:defRPr sz="1600"/>
            </a:lvl4pPr>
            <a:lvl5pPr marL="1828846" indent="0" algn="ctr">
              <a:buNone/>
              <a:defRPr sz="1600"/>
            </a:lvl5pPr>
            <a:lvl6pPr marL="2286057" indent="0" algn="ctr">
              <a:buNone/>
              <a:defRPr sz="1600"/>
            </a:lvl6pPr>
            <a:lvl7pPr marL="2743269" indent="0" algn="ctr">
              <a:buNone/>
              <a:defRPr sz="1600"/>
            </a:lvl7pPr>
            <a:lvl8pPr marL="3200480" indent="0" algn="ctr">
              <a:buNone/>
              <a:defRPr sz="1600"/>
            </a:lvl8pPr>
            <a:lvl9pPr marL="3657691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pic>
        <p:nvPicPr>
          <p:cNvPr id="10" name="Picture 9" descr="A close up of a sign&#10;&#10;Description automatically generated">
            <a:extLst>
              <a:ext uri="{FF2B5EF4-FFF2-40B4-BE49-F238E27FC236}">
                <a16:creationId xmlns:a16="http://schemas.microsoft.com/office/drawing/2014/main" id="{FC28EB55-D656-6641-A72C-80FE3F23C82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5428" y="349250"/>
            <a:ext cx="2923173" cy="1860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782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picture containing lamp&#10;&#10;Description automatically generated">
            <a:extLst>
              <a:ext uri="{FF2B5EF4-FFF2-40B4-BE49-F238E27FC236}">
                <a16:creationId xmlns:a16="http://schemas.microsoft.com/office/drawing/2014/main" id="{C3B0EAA3-39AF-0E4F-BA09-4C1EBE7B15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45CE4D-11B5-474E-AB35-33E19203A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D2762F-F58F-7B48-BD2E-0F2CDBEDC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56FF68-4806-B345-84A9-A43679012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E266321-BB4F-BC46-B508-B17AB1302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733268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6" indent="-228606" defTabSz="360009">
              <a:spcBef>
                <a:spcPts val="1401"/>
              </a:spcBef>
              <a:buClr>
                <a:srgbClr val="449DD7"/>
              </a:buClr>
              <a:buFont typeface="Wingdings" pitchFamily="2" charset="2"/>
              <a:buChar char="§"/>
              <a:defRPr sz="220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62" indent="-22543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33" indent="-23178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64" indent="-230194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82" indent="-223843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33D0CEFC-5C28-5344-8445-CB6C09AEFE5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3799" y="1733268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6" indent="-228606" defTabSz="360009">
              <a:spcBef>
                <a:spcPts val="1401"/>
              </a:spcBef>
              <a:buClr>
                <a:srgbClr val="449DD7"/>
              </a:buClr>
              <a:buFont typeface="Wingdings" pitchFamily="2" charset="2"/>
              <a:buChar char="§"/>
              <a:defRPr sz="220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62" indent="-22543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33" indent="-23178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64" indent="-230194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82" indent="-223843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2C6D4FD5-7E11-D74A-A1DE-D1C4E7033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2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691165A6-40B3-9845-B1F4-E435B3876B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3375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icture containing lamp&#10;&#10;Description automatically generated">
            <a:extLst>
              <a:ext uri="{FF2B5EF4-FFF2-40B4-BE49-F238E27FC236}">
                <a16:creationId xmlns:a16="http://schemas.microsoft.com/office/drawing/2014/main" id="{37EF5D74-CCB2-9F44-8A15-F4575BBCFB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0982A3-1A28-0E48-B02C-4BB04E2B9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36986A-85B0-4B41-9B6C-89B15AF1B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8E27E8-5581-EC46-B400-62B35DF2D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C05E5DE-5451-E14B-8677-63B624FE3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2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71216838-22C0-774B-9503-79CDF0D740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2309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A picture containing lamp&#10;&#10;Description automatically generated">
            <a:extLst>
              <a:ext uri="{FF2B5EF4-FFF2-40B4-BE49-F238E27FC236}">
                <a16:creationId xmlns:a16="http://schemas.microsoft.com/office/drawing/2014/main" id="{45729A10-C066-A14E-863F-3799B7B7D5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-1" b="39770"/>
          <a:stretch/>
        </p:blipFill>
        <p:spPr>
          <a:xfrm>
            <a:off x="0" y="5538789"/>
            <a:ext cx="12192000" cy="131921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29BD546-6DA3-9849-B482-D51CEF802D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313799" y="1733266"/>
            <a:ext cx="5040000" cy="4442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180D49-3557-164E-8927-CC97FA3E34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61B919-97C1-0241-B9A5-96E73498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C5541-CFFF-6F42-B22B-2B6978951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A30F4BC7-2A31-3F4F-B47F-08A7B5F89A38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38201" y="1733268"/>
            <a:ext cx="5040000" cy="4443697"/>
          </a:xfrm>
          <a:prstGeom prst="rect">
            <a:avLst/>
          </a:prstGeom>
        </p:spPr>
        <p:txBody>
          <a:bodyPr>
            <a:normAutofit/>
          </a:bodyPr>
          <a:lstStyle>
            <a:lvl1pPr marL="228606" indent="-228606" defTabSz="360009">
              <a:spcBef>
                <a:spcPts val="1401"/>
              </a:spcBef>
              <a:buClr>
                <a:srgbClr val="449DD7"/>
              </a:buClr>
              <a:buFont typeface="Wingdings" pitchFamily="2" charset="2"/>
              <a:buChar char="§"/>
              <a:defRPr sz="220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88962" indent="-22543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60433" indent="-231781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023964" indent="-230194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289082" indent="-223843" defTabSz="360009">
              <a:buClr>
                <a:srgbClr val="B2B2B2"/>
              </a:buClr>
              <a:buFont typeface="Wingdings" pitchFamily="2" charset="2"/>
              <a:buChar char="§"/>
              <a:tabLst/>
              <a:defRPr sz="1801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05A2209-6279-9040-B7CB-2C992E88C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04699" y="314249"/>
            <a:ext cx="8649102" cy="106629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>
              <a:defRPr sz="3200">
                <a:solidFill>
                  <a:srgbClr val="96171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4" name="Picture 13" descr="A close up of a sign&#10;&#10;Description automatically generated">
            <a:extLst>
              <a:ext uri="{FF2B5EF4-FFF2-40B4-BE49-F238E27FC236}">
                <a16:creationId xmlns:a16="http://schemas.microsoft.com/office/drawing/2014/main" id="{1AFAC1AD-6A34-594A-99A2-5A038C2CEB3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3031" y="349250"/>
            <a:ext cx="1675294" cy="1066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4324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10FE3B4-E0D3-2140-AEF9-4B58C64AC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F09DAEAC-4D23-9A43-A0F0-12B7EDD22658}" type="datetimeFigureOut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9/4/2024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191417F-71F2-4C48-8B19-0E4CFE728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FC845D-0D9F-284E-9946-6E305DC1C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defTabSz="914423">
              <a:defRPr/>
            </a:pPr>
            <a:fld id="{2B776BE3-2E31-2C42-A483-BEFE94CC999F}" type="slidenum">
              <a:rPr lang="en-US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 defTabSz="914423">
                <a:defRPr/>
              </a:pPr>
              <a:t>‹#›</a:t>
            </a:fld>
            <a:endParaRPr lang="en-US" dirty="0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040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05E0-6C1B-4838-A1CF-8B87240C6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F46967-DBFF-4AFE-BFC9-6B67FBB2DA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D02854-1687-472C-A30C-52E54F0E1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D12B08-F94A-448B-99A3-52FA35EB0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9E2F49-5D95-43E0-8F63-21DF606F0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6258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7162D-DE87-471A-929E-D70AF8637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C3FD4E-B7F8-4BC6-B9DA-6D2225FF52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1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23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6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9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313AC9-8359-4F71-9654-631C4DEC3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2C82A1-FA27-4577-BEE8-5E1251257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C9EA69-401E-410B-BE9B-5172DD4C5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121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41EE-2005-413C-90B8-4499FA15B5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6526A5-2B4F-4C34-B37D-CA35B8CF1A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BD3CF-ABA3-4F3B-A5E1-01118BC6F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AF127F-3FB1-4119-BB88-E76745914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6733B9-E115-4A76-A10A-8177A3B4F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1EE877-ADE2-4987-A154-A1E140522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17007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419DE-99E6-4BED-AB6D-072FB17A0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7BFFD8-F88F-4186-91E4-0B100C92DB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59898B-37B9-405C-BC9F-F8C8E612C5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B7B5EB-C58A-48BE-9BB4-1E6553A5983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11" indent="0">
              <a:buNone/>
              <a:defRPr sz="2000" b="1"/>
            </a:lvl2pPr>
            <a:lvl3pPr marL="914423" indent="0">
              <a:buNone/>
              <a:defRPr sz="1801" b="1"/>
            </a:lvl3pPr>
            <a:lvl4pPr marL="1371634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9" indent="0">
              <a:buNone/>
              <a:defRPr sz="1600" b="1"/>
            </a:lvl7pPr>
            <a:lvl8pPr marL="3200480" indent="0">
              <a:buNone/>
              <a:defRPr sz="1600" b="1"/>
            </a:lvl8pPr>
            <a:lvl9pPr marL="3657691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A912C5-DD8C-4FE3-B925-FD0350D7F4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74AC63-68B7-42A4-ACDB-FC1E5FE2E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67BAF04-F204-428F-AAF7-12D6EF4A5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3B06CF-B35D-4871-85C1-EACAB8B2D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34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B94D-4955-4C1A-B150-7D8C9CEE6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EA6BA5-A414-4BCC-B11C-8FF11B277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87D87-07D4-4A40-A8F6-905DE163C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EF634F-63B9-4767-B592-42BDEDDC5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8493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7D65F7-A114-4776-AC89-01414F575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FE8C11C-3268-41F0-B198-40EF97496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A0A050-8627-404C-87FC-B539E1B24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8139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FE081B-1317-4FE1-9173-26EE9E251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51D06F-8BBA-4270-A8EA-FBE935AE1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3DF9A-573F-44DB-A7EC-9CA06E1CB4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3EEAB4-442F-4F95-986B-00A5D1407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BCB771-A8F4-47C0-99BB-663672152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262EA4-6D16-4D9C-92E5-F68F804AE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7284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C6C08-A7A6-4CC9-809B-02D214E9F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A18E1D-1CBA-40B2-9561-DD8E965A09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3" indent="0">
              <a:buNone/>
              <a:defRPr sz="2400"/>
            </a:lvl3pPr>
            <a:lvl4pPr marL="1371634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9" indent="0">
              <a:buNone/>
              <a:defRPr sz="2000"/>
            </a:lvl7pPr>
            <a:lvl8pPr marL="3200480" indent="0">
              <a:buNone/>
              <a:defRPr sz="2000"/>
            </a:lvl8pPr>
            <a:lvl9pPr marL="3657691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B9AC74-5CA3-4B16-B207-88B3F7A99F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11" indent="0">
              <a:buNone/>
              <a:defRPr sz="1401"/>
            </a:lvl2pPr>
            <a:lvl3pPr marL="914423" indent="0">
              <a:buNone/>
              <a:defRPr sz="1200"/>
            </a:lvl3pPr>
            <a:lvl4pPr marL="1371634" indent="0">
              <a:buNone/>
              <a:defRPr sz="1001"/>
            </a:lvl4pPr>
            <a:lvl5pPr marL="1828846" indent="0">
              <a:buNone/>
              <a:defRPr sz="1001"/>
            </a:lvl5pPr>
            <a:lvl6pPr marL="2286057" indent="0">
              <a:buNone/>
              <a:defRPr sz="1001"/>
            </a:lvl6pPr>
            <a:lvl7pPr marL="2743269" indent="0">
              <a:buNone/>
              <a:defRPr sz="1001"/>
            </a:lvl7pPr>
            <a:lvl8pPr marL="3200480" indent="0">
              <a:buNone/>
              <a:defRPr sz="1001"/>
            </a:lvl8pPr>
            <a:lvl9pPr marL="3657691" indent="0">
              <a:buNone/>
              <a:defRPr sz="100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7C41F0-F03B-4EEC-9865-5838BF9C7A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6C4C37-DCAE-4C73-940B-AC80BDEF4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DD3011-4C85-474C-841B-3A53D004F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786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5DEC3E-B3ED-448E-BB84-4A900766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5D75AE-D2C3-4BE0-8ECF-B0ACC98C38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A394DC-DC03-4A28-ACCE-80E016C446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6A4F5-D547-40AE-B205-CEA4B73C2E83}" type="datetimeFigureOut">
              <a:rPr lang="en-GB" smtClean="0"/>
              <a:t>04/09/2024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4A8189-7D39-440F-AD1B-4FE1E34ECCF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89821-B15C-4DF8-9694-4A070B3891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FA600-9654-4DE5-AE7A-DEEC789C3F3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90F536D-B2DB-4377-B176-AEF29BC776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/>
          <a:srcRect l="8822" t="6674"/>
          <a:stretch/>
        </p:blipFill>
        <p:spPr>
          <a:xfrm>
            <a:off x="157942" y="124691"/>
            <a:ext cx="859156" cy="581208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6CF28900-0685-44AE-8155-D4C5E709673C}"/>
              </a:ext>
            </a:extLst>
          </p:cNvPr>
          <p:cNvCxnSpPr/>
          <p:nvPr userDrawn="1"/>
        </p:nvCxnSpPr>
        <p:spPr>
          <a:xfrm>
            <a:off x="157942" y="124691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0B9E7BF-9644-4F08-B59B-0A4B9BE6C381}"/>
              </a:ext>
            </a:extLst>
          </p:cNvPr>
          <p:cNvCxnSpPr/>
          <p:nvPr userDrawn="1"/>
        </p:nvCxnSpPr>
        <p:spPr>
          <a:xfrm>
            <a:off x="157942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6D6EE-ABED-4F56-AF5A-5201FE901496}"/>
              </a:ext>
            </a:extLst>
          </p:cNvPr>
          <p:cNvCxnSpPr/>
          <p:nvPr userDrawn="1"/>
        </p:nvCxnSpPr>
        <p:spPr>
          <a:xfrm>
            <a:off x="157942" y="6758247"/>
            <a:ext cx="11895513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BADD6B-89F3-4EF4-9677-F03E415A8032}"/>
              </a:ext>
            </a:extLst>
          </p:cNvPr>
          <p:cNvCxnSpPr/>
          <p:nvPr userDrawn="1"/>
        </p:nvCxnSpPr>
        <p:spPr>
          <a:xfrm>
            <a:off x="12053454" y="124691"/>
            <a:ext cx="0" cy="663355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415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  <p:sldLayoutId id="2147483664" r:id="rId14"/>
    <p:sldLayoutId id="2147483665" r:id="rId15"/>
    <p:sldLayoutId id="2147483666" r:id="rId16"/>
    <p:sldLayoutId id="2147483667" r:id="rId17"/>
  </p:sldLayoutIdLst>
  <p:txStyles>
    <p:titleStyle>
      <a:lvl1pPr algn="l" defTabSz="914423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6" indent="-228606" algn="l" defTabSz="914423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1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29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41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52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63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75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86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98" indent="-228606" algn="l" defTabSz="914423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3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4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0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1" algn="l" defTabSz="914423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originals/ba/61/f0/ba61f031d5aae004b6f3e6415584a435.jpg">
            <a:extLst>
              <a:ext uri="{FF2B5EF4-FFF2-40B4-BE49-F238E27FC236}">
                <a16:creationId xmlns:a16="http://schemas.microsoft.com/office/drawing/2014/main" id="{968A0D24-5077-4548-AB95-25D96F2946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52"/>
          <a:stretch/>
        </p:blipFill>
        <p:spPr bwMode="auto">
          <a:xfrm>
            <a:off x="2075500" y="4781539"/>
            <a:ext cx="1362080" cy="19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26 طراحی اجسام ideas | object drawing, drawing techniques, drawings">
            <a:extLst>
              <a:ext uri="{FF2B5EF4-FFF2-40B4-BE49-F238E27FC236}">
                <a16:creationId xmlns:a16="http://schemas.microsoft.com/office/drawing/2014/main" id="{BC20C5BA-5EAF-45C1-9B84-34D14AD25E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604"/>
          <a:stretch/>
        </p:blipFill>
        <p:spPr bwMode="auto">
          <a:xfrm>
            <a:off x="3437581" y="4781539"/>
            <a:ext cx="1475650" cy="1949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EAD9EEC-3C57-47BB-8D2C-D8F87B797760}"/>
              </a:ext>
            </a:extLst>
          </p:cNvPr>
          <p:cNvSpPr/>
          <p:nvPr/>
        </p:nvSpPr>
        <p:spPr>
          <a:xfrm>
            <a:off x="4913231" y="599104"/>
            <a:ext cx="4322439" cy="2677656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b="1" u="sng" dirty="0"/>
              <a:t>Drawing </a:t>
            </a:r>
            <a:r>
              <a:rPr lang="en-GB" sz="1200" dirty="0"/>
              <a:t>–</a:t>
            </a:r>
          </a:p>
          <a:p>
            <a:r>
              <a:rPr lang="en-GB" sz="1200" b="1" dirty="0"/>
              <a:t>Tone</a:t>
            </a:r>
            <a:r>
              <a:rPr lang="en-GB" sz="1200" dirty="0"/>
              <a:t> – How dark or light areas are. A good drawing will have the full range of ‘tones’ from very dark/black, to very light / white.</a:t>
            </a:r>
          </a:p>
          <a:p>
            <a:r>
              <a:rPr lang="en-GB" sz="1200" b="1" dirty="0"/>
              <a:t>Tints-</a:t>
            </a:r>
            <a:r>
              <a:rPr lang="en-GB" sz="1200" dirty="0"/>
              <a:t> Adding white to a colour to make it lighter.</a:t>
            </a:r>
          </a:p>
          <a:p>
            <a:r>
              <a:rPr lang="en-GB" sz="1200" b="1" dirty="0"/>
              <a:t>Shade </a:t>
            </a:r>
            <a:r>
              <a:rPr lang="en-GB" sz="1200" dirty="0"/>
              <a:t>– Adding black to a colour to make it darker.</a:t>
            </a:r>
          </a:p>
          <a:p>
            <a:r>
              <a:rPr lang="en-GB" sz="1200" b="1" dirty="0"/>
              <a:t>Shading – </a:t>
            </a:r>
            <a:r>
              <a:rPr lang="en-GB" sz="1200" dirty="0"/>
              <a:t>A technique where different tones are added to make an image look more realistic. </a:t>
            </a:r>
          </a:p>
          <a:p>
            <a:r>
              <a:rPr lang="en-GB" sz="1200" b="1" dirty="0"/>
              <a:t>Grey Scale- </a:t>
            </a:r>
            <a:r>
              <a:rPr lang="en-GB" sz="1200" dirty="0"/>
              <a:t>The squares on the left are an example of grey scale. </a:t>
            </a:r>
          </a:p>
          <a:p>
            <a:r>
              <a:rPr lang="en-GB" sz="1200" b="1" dirty="0"/>
              <a:t>3 Dimensional / 3D Drawing</a:t>
            </a:r>
            <a:r>
              <a:rPr lang="en-GB" sz="1200" dirty="0"/>
              <a:t>; an image that has the appearance of being solid or has depth rather than being flat. </a:t>
            </a:r>
            <a:r>
              <a:rPr lang="en-GB" sz="1200" b="1" dirty="0"/>
              <a:t>Composition-</a:t>
            </a:r>
            <a:r>
              <a:rPr lang="en-GB" sz="1200" dirty="0"/>
              <a:t> The layout of an image, where things are in a picture.</a:t>
            </a:r>
          </a:p>
          <a:p>
            <a:r>
              <a:rPr lang="en-GB" sz="1200" b="1" dirty="0"/>
              <a:t>Still Life – </a:t>
            </a:r>
            <a:r>
              <a:rPr lang="en-GB" sz="1200" dirty="0"/>
              <a:t>An image made up of a group of objects arranged in an interesting way.</a:t>
            </a:r>
          </a:p>
          <a:p>
            <a:r>
              <a:rPr lang="en-GB" sz="1200" b="1" dirty="0"/>
              <a:t>Composition – </a:t>
            </a:r>
            <a:r>
              <a:rPr lang="en-GB" sz="1200" dirty="0"/>
              <a:t>Layout of the imagery on your page – Use of space.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FE17BF-03C4-4BC0-A781-7B0581268B98}"/>
              </a:ext>
            </a:extLst>
          </p:cNvPr>
          <p:cNvSpPr/>
          <p:nvPr/>
        </p:nvSpPr>
        <p:spPr>
          <a:xfrm>
            <a:off x="2233059" y="2299399"/>
            <a:ext cx="2680172" cy="2492990"/>
          </a:xfrm>
          <a:prstGeom prst="rect">
            <a:avLst/>
          </a:prstGeom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GB" sz="1200" b="1" u="sng" dirty="0"/>
              <a:t>Colour-</a:t>
            </a:r>
          </a:p>
          <a:p>
            <a:r>
              <a:rPr lang="en-GB" sz="1200" b="1" dirty="0"/>
              <a:t>Primary – </a:t>
            </a:r>
            <a:r>
              <a:rPr lang="en-GB" sz="1200" dirty="0"/>
              <a:t>Red, Blue &amp; Yellow; They are used to make all the other colours. </a:t>
            </a:r>
          </a:p>
          <a:p>
            <a:r>
              <a:rPr lang="en-GB" sz="1200" b="1" dirty="0"/>
              <a:t>Secondary- </a:t>
            </a:r>
            <a:r>
              <a:rPr lang="en-GB" sz="1200" dirty="0"/>
              <a:t>Purple, Green &amp; Orange. Made by mixing two Primary Colours.</a:t>
            </a:r>
          </a:p>
          <a:p>
            <a:r>
              <a:rPr lang="en-GB" sz="1200" b="1" dirty="0"/>
              <a:t>Tertiary – </a:t>
            </a:r>
            <a:r>
              <a:rPr lang="en-GB" sz="1200" dirty="0"/>
              <a:t>Made by mixing a Primary &amp; a Secondary Colour together. </a:t>
            </a:r>
          </a:p>
          <a:p>
            <a:r>
              <a:rPr lang="en-GB" sz="1200" b="1" dirty="0"/>
              <a:t>Monochrome – </a:t>
            </a:r>
            <a:r>
              <a:rPr lang="en-GB" sz="1200" dirty="0"/>
              <a:t>One colour in different shades</a:t>
            </a:r>
          </a:p>
          <a:p>
            <a:r>
              <a:rPr lang="en-GB" sz="1200" b="1" dirty="0"/>
              <a:t>Complementary – </a:t>
            </a:r>
            <a:r>
              <a:rPr lang="en-GB" sz="1200" dirty="0"/>
              <a:t>Two colours opposite on the colour wheel that make each other look more vibrant when they are together.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808385-4707-4AFB-9748-A7222E873C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9431664" y="3269589"/>
            <a:ext cx="901701" cy="4322439"/>
          </a:xfrm>
          <a:prstGeom prst="rect">
            <a:avLst/>
          </a:prstGeom>
        </p:spPr>
      </p:pic>
      <p:pic>
        <p:nvPicPr>
          <p:cNvPr id="1028" name="Picture 4" descr="http://www.pxleyes.com/blog/wp-content/uploads/traditional-drawing/15.jpg">
            <a:extLst>
              <a:ext uri="{FF2B5EF4-FFF2-40B4-BE49-F238E27FC236}">
                <a16:creationId xmlns:a16="http://schemas.microsoft.com/office/drawing/2014/main" id="{89BC86F5-CF5B-406B-A876-1AF0D7873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1" y="4864697"/>
            <a:ext cx="1831659" cy="186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i.pinimg.com/564x/87/ab/fb/87abfbbf76fa320c09885759576f42a7.jpg">
            <a:extLst>
              <a:ext uri="{FF2B5EF4-FFF2-40B4-BE49-F238E27FC236}">
                <a16:creationId xmlns:a16="http://schemas.microsoft.com/office/drawing/2014/main" id="{6C4115D7-DC6A-4A6C-BD88-57AE3E6860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92" y="134506"/>
            <a:ext cx="3263614" cy="2175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.pinimg.com/564x/a1/ff/5e/a1ff5e84349027c9e12393cd000a5a38.jpg">
            <a:extLst>
              <a:ext uri="{FF2B5EF4-FFF2-40B4-BE49-F238E27FC236}">
                <a16:creationId xmlns:a16="http://schemas.microsoft.com/office/drawing/2014/main" id="{27BE0450-BCF1-41D7-B96B-DDF1365E3D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80" y="3358925"/>
            <a:ext cx="2494526" cy="33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719253A-9959-4E98-B8B6-58FF493F35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5722" y="5892409"/>
            <a:ext cx="4322439" cy="792549"/>
          </a:xfrm>
          <a:prstGeom prst="rect">
            <a:avLst/>
          </a:prstGeom>
        </p:spPr>
      </p:pic>
      <p:pic>
        <p:nvPicPr>
          <p:cNvPr id="18" name="Picture 2" descr="Rough Around the Edges: Color Wheel">
            <a:extLst>
              <a:ext uri="{FF2B5EF4-FFF2-40B4-BE49-F238E27FC236}">
                <a16:creationId xmlns:a16="http://schemas.microsoft.com/office/drawing/2014/main" id="{947CE8FE-0463-4C80-A372-310476446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785" y="2418441"/>
            <a:ext cx="2021121" cy="2021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6DB69650-3169-4601-9D21-7C7B567FDEDA}"/>
              </a:ext>
            </a:extLst>
          </p:cNvPr>
          <p:cNvSpPr txBox="1"/>
          <p:nvPr/>
        </p:nvSpPr>
        <p:spPr>
          <a:xfrm>
            <a:off x="4175406" y="89626"/>
            <a:ext cx="8706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/>
              <a:t>Art – Knowledge Organiser – Year 7 ‘The Basics’ </a:t>
            </a:r>
          </a:p>
        </p:txBody>
      </p:sp>
      <p:pic>
        <p:nvPicPr>
          <p:cNvPr id="13" name="Picture 16" descr="https://i.pinimg.com/564x/10/cf/4e/10cf4ee07b1aed3d59d39045ab1a1898.jpg">
            <a:extLst>
              <a:ext uri="{FF2B5EF4-FFF2-40B4-BE49-F238E27FC236}">
                <a16:creationId xmlns:a16="http://schemas.microsoft.com/office/drawing/2014/main" id="{8E897050-08FD-4A39-A535-8AEFA0CA0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1" t="11698" r="6081" b="1513"/>
          <a:stretch/>
        </p:blipFill>
        <p:spPr bwMode="auto">
          <a:xfrm>
            <a:off x="9320820" y="917006"/>
            <a:ext cx="2618075" cy="3187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47B88D3-3BFA-4144-A4EB-4B0BFCACFF04}"/>
              </a:ext>
            </a:extLst>
          </p:cNvPr>
          <p:cNvSpPr txBox="1"/>
          <p:nvPr/>
        </p:nvSpPr>
        <p:spPr>
          <a:xfrm>
            <a:off x="9320820" y="538086"/>
            <a:ext cx="2346426" cy="3694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1" b="1" u="sng" dirty="0"/>
              <a:t>Mark Making</a:t>
            </a:r>
          </a:p>
        </p:txBody>
      </p:sp>
    </p:spTree>
    <p:extLst>
      <p:ext uri="{BB962C8B-B14F-4D97-AF65-F5344CB8AC3E}">
        <p14:creationId xmlns:p14="http://schemas.microsoft.com/office/powerpoint/2010/main" val="7971300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A85D441D5968479B2FFF3A7C88333F" ma:contentTypeVersion="16" ma:contentTypeDescription="Create a new document." ma:contentTypeScope="" ma:versionID="39df88822b2114664b79d06acdaca214">
  <xsd:schema xmlns:xsd="http://www.w3.org/2001/XMLSchema" xmlns:xs="http://www.w3.org/2001/XMLSchema" xmlns:p="http://schemas.microsoft.com/office/2006/metadata/properties" xmlns:ns2="b6daa2f3-06b5-47f8-a85d-067055f32ca7" xmlns:ns3="4276e521-d8f5-44a8-8722-75164a36e364" targetNamespace="http://schemas.microsoft.com/office/2006/metadata/properties" ma:root="true" ma:fieldsID="364e38c615f8f59bb05386bb064d5cf4" ns2:_="" ns3:_="">
    <xsd:import namespace="b6daa2f3-06b5-47f8-a85d-067055f32ca7"/>
    <xsd:import namespace="4276e521-d8f5-44a8-8722-75164a36e36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daa2f3-06b5-47f8-a85d-067055f32c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2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76e521-d8f5-44a8-8722-75164a36e364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3140eff-5672-4042-a3e4-d3f7522364a3}" ma:internalName="TaxCatchAll" ma:showField="CatchAllData" ma:web="4276e521-d8f5-44a8-8722-75164a36e36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276e521-d8f5-44a8-8722-75164a36e364" xsi:nil="true"/>
    <lcf76f155ced4ddcb4097134ff3c332f xmlns="b6daa2f3-06b5-47f8-a85d-067055f32ca7">
      <Terms xmlns="http://schemas.microsoft.com/office/infopath/2007/PartnerControls"/>
    </lcf76f155ced4ddcb4097134ff3c332f>
    <SharedWithUsers xmlns="4276e521-d8f5-44a8-8722-75164a36e364">
      <UserInfo>
        <DisplayName/>
        <AccountId xsi:nil="true"/>
        <AccountType/>
      </UserInfo>
    </SharedWithUsers>
    <MediaLengthInSeconds xmlns="b6daa2f3-06b5-47f8-a85d-067055f32ca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05586A7-B50E-4BF9-ABB0-97FE1B08FB7F}"/>
</file>

<file path=customXml/itemProps2.xml><?xml version="1.0" encoding="utf-8"?>
<ds:datastoreItem xmlns:ds="http://schemas.openxmlformats.org/officeDocument/2006/customXml" ds:itemID="{09F3D991-7EA9-4D3B-9684-BA01FA28F972}">
  <ds:schemaRefs>
    <ds:schemaRef ds:uri="http://schemas.microsoft.com/office/2006/documentManagement/types"/>
    <ds:schemaRef ds:uri="http://purl.org/dc/terms/"/>
    <ds:schemaRef ds:uri="http://purl.org/dc/elements/1.1/"/>
    <ds:schemaRef ds:uri="4276e521-d8f5-44a8-8722-75164a36e364"/>
    <ds:schemaRef ds:uri="http://www.w3.org/XML/1998/namespace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b6daa2f3-06b5-47f8-a85d-067055f32ca7"/>
  </ds:schemaRefs>
</ds:datastoreItem>
</file>

<file path=customXml/itemProps3.xml><?xml version="1.0" encoding="utf-8"?>
<ds:datastoreItem xmlns:ds="http://schemas.openxmlformats.org/officeDocument/2006/customXml" ds:itemID="{C0AFA590-D0C9-454E-A947-C3184301576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4357</TotalTime>
  <Words>245</Words>
  <Application>Microsoft Office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Wingdings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Stow</dc:creator>
  <cp:lastModifiedBy>Windows User</cp:lastModifiedBy>
  <cp:revision>25</cp:revision>
  <dcterms:created xsi:type="dcterms:W3CDTF">2024-05-15T11:19:30Z</dcterms:created>
  <dcterms:modified xsi:type="dcterms:W3CDTF">2024-09-04T05:55:43Z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0x01010064A85D441D5968479B2FFF3A7C88333F</vt:lpwstr>
  </property>
  <property fmtid="{D5CDD505-2E9C-101B-9397-08002B2CF9AE}" pid="3" name="Order">
    <vt:r8>714700</vt:r8>
  </property>
  <property fmtid="{D5CDD505-2E9C-101B-9397-08002B2CF9AE}" pid="4" name="ComplianceAssetId">
    <vt:lpwstr/>
  </property>
  <property fmtid="{D5CDD505-2E9C-101B-9397-08002B2CF9AE}" pid="5" name="_ExtendedDescription">
    <vt:lpwstr/>
  </property>
  <property fmtid="{D5CDD505-2E9C-101B-9397-08002B2CF9AE}" pid="6" name="TriggerFlowInfo">
    <vt:lpwstr/>
  </property>
  <property fmtid="{D5CDD505-2E9C-101B-9397-08002B2CF9AE}" pid="7" name="MediaServiceImageTags">
    <vt:lpwstr/>
  </property>
</Properties>
</file>