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79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19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13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39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85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119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10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5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9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01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454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88876-3597-4B53-A9C5-9EB8783F875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E4644-79CD-4A8A-8188-607CB0CAA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71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31720" y="329184"/>
            <a:ext cx="8138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accent1">
                    <a:lumMod val="50000"/>
                  </a:schemeClr>
                </a:solidFill>
                <a:latin typeface="Chalk Dash" panose="03000600000000000000" pitchFamily="66" charset="0"/>
              </a:rPr>
              <a:t>Energy Generation and Storage</a:t>
            </a:r>
            <a:endParaRPr lang="en-GB" sz="1400" dirty="0">
              <a:solidFill>
                <a:schemeClr val="accent1">
                  <a:lumMod val="50000"/>
                </a:schemeClr>
              </a:solidFill>
              <a:latin typeface="Chalk Dash" panose="03000600000000000000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506522"/>
              </p:ext>
            </p:extLst>
          </p:nvPr>
        </p:nvGraphicFramePr>
        <p:xfrm>
          <a:off x="414528" y="1096264"/>
          <a:ext cx="5766816" cy="48290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4318">
                  <a:extLst>
                    <a:ext uri="{9D8B030D-6E8A-4147-A177-3AD203B41FA5}">
                      <a16:colId xmlns:a16="http://schemas.microsoft.com/office/drawing/2014/main" val="1964215478"/>
                    </a:ext>
                  </a:extLst>
                </a:gridCol>
                <a:gridCol w="3612498">
                  <a:extLst>
                    <a:ext uri="{9D8B030D-6E8A-4147-A177-3AD203B41FA5}">
                      <a16:colId xmlns:a16="http://schemas.microsoft.com/office/drawing/2014/main" val="3262686226"/>
                    </a:ext>
                  </a:extLst>
                </a:gridCol>
              </a:tblGrid>
              <a:tr h="628995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Non-Renewable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Energy Sources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is when certain sources of energy will run out eventually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3448664"/>
                  </a:ext>
                </a:extLst>
              </a:tr>
              <a:tr h="156658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Fossil Fuels 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Coal,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Oil and Gas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Burned to create steam, turned in turbines to create electricity.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Burning creates C02 which adds to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Global Warming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4616221"/>
                  </a:ext>
                </a:extLst>
              </a:tr>
              <a:tr h="26334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Nuclear Power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Nuclear Fission controls the reactor (that creates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electricity). This requires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Uranium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which is non-renewable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Accidents and waste can severely damage the environment and cause radiation poisoning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Radiation poisoning 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fatal and cause physical deformations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Nuclear waste has to be disposed of properly and is hazardous for thousands of years.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237272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266370"/>
              </p:ext>
            </p:extLst>
          </p:nvPr>
        </p:nvGraphicFramePr>
        <p:xfrm>
          <a:off x="6784848" y="1907032"/>
          <a:ext cx="5602224" cy="6816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2831">
                  <a:extLst>
                    <a:ext uri="{9D8B030D-6E8A-4147-A177-3AD203B41FA5}">
                      <a16:colId xmlns:a16="http://schemas.microsoft.com/office/drawing/2014/main" val="1964215478"/>
                    </a:ext>
                  </a:extLst>
                </a:gridCol>
                <a:gridCol w="3509393">
                  <a:extLst>
                    <a:ext uri="{9D8B030D-6E8A-4147-A177-3AD203B41FA5}">
                      <a16:colId xmlns:a16="http://schemas.microsoft.com/office/drawing/2014/main" val="3262686226"/>
                    </a:ext>
                  </a:extLst>
                </a:gridCol>
              </a:tblGrid>
              <a:tr h="63242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Renewable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Energy Sources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is when certain sources of energy will not run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out. 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3448664"/>
                  </a:ext>
                </a:extLst>
              </a:tr>
              <a:tr h="1764896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Solar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Solar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panels 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 used to collect light and convert it into electricity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There is no waste and a consistent supply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However, the panels are not effective at night or in countries where there isn’t a lot of sunlight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4616221"/>
                  </a:ext>
                </a:extLst>
              </a:tr>
              <a:tr h="144585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Wind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Turbines</a:t>
                      </a: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harness wind energy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 effective on non-windy days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Some people don’t like turbines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as they are noisy, and not attractive to look at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2372721"/>
                  </a:ext>
                </a:extLst>
              </a:tr>
              <a:tr h="152731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Hydro-Electrical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harnesses energy from water held behind a </a:t>
                      </a:r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dam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be created by flooding land – damaging wildlife habitats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Tidal 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energy comes from using energy from waves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8144354"/>
                  </a:ext>
                </a:extLst>
              </a:tr>
              <a:tr h="144585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Biomass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is fuel from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natural sources e.g. crops, scrap woods and animal waste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Growing biomass crops produces oxygen and uses up C02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However, is a very expensive method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093583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10896" y="6181344"/>
            <a:ext cx="6089904" cy="3200876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Storing Energy</a:t>
            </a:r>
          </a:p>
          <a:p>
            <a:pPr algn="ctr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Pneumatics: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the production of energy using compressed gas or air. E.g. Pistons in an engine</a:t>
            </a:r>
            <a:endParaRPr lang="en-GB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Hydraulics: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Like a Pneumatic system, but uses water or oil under pressure. E.g. Wheelchair lifts</a:t>
            </a:r>
            <a:endParaRPr lang="en-GB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Kinetic: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 that is generated by movement. This is stored by items like springs in a “clickable” pen or balloons,</a:t>
            </a:r>
            <a:endParaRPr lang="en-GB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Batteries: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Electrical power can be stored in batteries. Rechargeable batteries are becoming increasingly popular.</a:t>
            </a:r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219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DEDFF3B-1B85-44CD-B3C6-5A85D17D296F}"/>
</file>

<file path=customXml/itemProps2.xml><?xml version="1.0" encoding="utf-8"?>
<ds:datastoreItem xmlns:ds="http://schemas.openxmlformats.org/officeDocument/2006/customXml" ds:itemID="{872FA8A1-5540-4353-8E2F-7E669431603C}"/>
</file>

<file path=customXml/itemProps3.xml><?xml version="1.0" encoding="utf-8"?>
<ds:datastoreItem xmlns:ds="http://schemas.openxmlformats.org/officeDocument/2006/customXml" ds:itemID="{9B91275E-5918-4DCE-A631-B4D02BDBE28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326</Words>
  <Application>Microsoft Office PowerPoint</Application>
  <PresentationFormat>A3 Paper (297x420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7</cp:revision>
  <dcterms:created xsi:type="dcterms:W3CDTF">2019-06-26T11:09:05Z</dcterms:created>
  <dcterms:modified xsi:type="dcterms:W3CDTF">2019-06-26T14:57:17Z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