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FBF7EF-1EF5-C4F5-F81C-E9F891BA503E}" v="22" dt="2024-12-13T11:09:49.8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4D833BAE-A9A3-3047-BCD8-1D024817C7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66" y="151653"/>
            <a:ext cx="4495800" cy="2276475"/>
          </a:xfrm>
          <a:prstGeom prst="rect">
            <a:avLst/>
          </a:prstGeom>
        </p:spPr>
      </p:pic>
      <p:pic>
        <p:nvPicPr>
          <p:cNvPr id="5" name="Picture 4" descr="A diagram of a health model&#10;&#10;Description automatically generated">
            <a:extLst>
              <a:ext uri="{FF2B5EF4-FFF2-40B4-BE49-F238E27FC236}">
                <a16:creationId xmlns:a16="http://schemas.microsoft.com/office/drawing/2014/main" id="{CB3EEE97-2EDD-B54C-CB91-5D41061B93B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37" t="600" r="-220" b="11400"/>
          <a:stretch/>
        </p:blipFill>
        <p:spPr>
          <a:xfrm>
            <a:off x="3874436" y="2299426"/>
            <a:ext cx="8262201" cy="4040125"/>
          </a:xfrm>
          <a:prstGeom prst="rect">
            <a:avLst/>
          </a:prstGeom>
        </p:spPr>
      </p:pic>
      <p:pic>
        <p:nvPicPr>
          <p:cNvPr id="6" name="Picture 5" descr="A silhouette of a person and a child&#10;&#10;Description automatically generated">
            <a:extLst>
              <a:ext uri="{FF2B5EF4-FFF2-40B4-BE49-F238E27FC236}">
                <a16:creationId xmlns:a16="http://schemas.microsoft.com/office/drawing/2014/main" id="{49E62909-DED2-7A03-00CE-79BC6EEB71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4" y="3290314"/>
            <a:ext cx="3868757" cy="2489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85D441D5968479B2FFF3A7C88333F" ma:contentTypeVersion="16" ma:contentTypeDescription="Create a new document." ma:contentTypeScope="" ma:versionID="be66c1aad8eb9f988ae5574c05fe6bc3">
  <xsd:schema xmlns:xsd="http://www.w3.org/2001/XMLSchema" xmlns:xs="http://www.w3.org/2001/XMLSchema" xmlns:p="http://schemas.microsoft.com/office/2006/metadata/properties" xmlns:ns2="b6daa2f3-06b5-47f8-a85d-067055f32ca7" xmlns:ns3="4276e521-d8f5-44a8-8722-75164a36e364" targetNamespace="http://schemas.microsoft.com/office/2006/metadata/properties" ma:root="true" ma:fieldsID="b5a91c2b404a9d51996ceae58009a9ec" ns2:_="" ns3:_="">
    <xsd:import namespace="b6daa2f3-06b5-47f8-a85d-067055f32ca7"/>
    <xsd:import namespace="4276e521-d8f5-44a8-8722-75164a36e3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aa2f3-06b5-47f8-a85d-067055f32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76e521-d8f5-44a8-8722-75164a36e36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53140eff-5672-4042-a3e4-d3f7522364a3}" ma:internalName="TaxCatchAll" ma:showField="CatchAllData" ma:web="4276e521-d8f5-44a8-8722-75164a36e3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76e521-d8f5-44a8-8722-75164a36e364" xsi:nil="true"/>
    <lcf76f155ced4ddcb4097134ff3c332f xmlns="b6daa2f3-06b5-47f8-a85d-067055f32ca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625748E-058D-4035-A369-885B549A1A7F}"/>
</file>

<file path=customXml/itemProps2.xml><?xml version="1.0" encoding="utf-8"?>
<ds:datastoreItem xmlns:ds="http://schemas.openxmlformats.org/officeDocument/2006/customXml" ds:itemID="{0BED9D1E-1C21-4061-8814-ECFC699872C6}"/>
</file>

<file path=customXml/itemProps3.xml><?xml version="1.0" encoding="utf-8"?>
<ds:datastoreItem xmlns:ds="http://schemas.openxmlformats.org/officeDocument/2006/customXml" ds:itemID="{32A5128C-AA3A-436F-8B3E-FCD37BDB402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Gorry</dc:creator>
  <cp:lastModifiedBy>L Gorry</cp:lastModifiedBy>
  <cp:revision>13</cp:revision>
  <dcterms:created xsi:type="dcterms:W3CDTF">2013-07-15T20:26:40Z</dcterms:created>
  <dcterms:modified xsi:type="dcterms:W3CDTF">2024-12-13T11:11:58Z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0x01010064A85D441D5968479B2FFF3A7C88333F</vt:lpwstr>
  </property>
</Properties>
</file>